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4.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s/_rels/slide20.xml.rels" ContentType="application/vnd.openxmlformats-package.relationships+xml"/>
  <Override PartName="/ppt/slides/_rels/slide18.xml.rels" ContentType="application/vnd.openxmlformats-package.relationships+xml"/>
  <Override PartName="/ppt/slides/_rels/slide3.xml.rels" ContentType="application/vnd.openxmlformats-package.relationships+xml"/>
  <Override PartName="/ppt/slides/_rels/slide14.xml.rels" ContentType="application/vnd.openxmlformats-package.relationships+xml"/>
  <Override PartName="/ppt/slides/_rels/slide26.xml.rels" ContentType="application/vnd.openxmlformats-package.relationships+xml"/>
  <Override PartName="/ppt/slides/_rels/slide15.xml.rels" ContentType="application/vnd.openxmlformats-package.relationships+xml"/>
  <Override PartName="/ppt/slides/_rels/slide27.xml.rels" ContentType="application/vnd.openxmlformats-package.relationships+xml"/>
  <Override PartName="/ppt/slides/_rels/slide16.xml.rels" ContentType="application/vnd.openxmlformats-package.relationships+xml"/>
  <Override PartName="/ppt/slides/_rels/slide1.xml.rels" ContentType="application/vnd.openxmlformats-package.relationships+xml"/>
  <Override PartName="/ppt/slides/_rels/slide28.xml.rels" ContentType="application/vnd.openxmlformats-package.relationships+xml"/>
  <Override PartName="/ppt/slides/_rels/slide17.xml.rels" ContentType="application/vnd.openxmlformats-package.relationships+xml"/>
  <Override PartName="/ppt/slides/_rels/slide2.xml.rels" ContentType="application/vnd.openxmlformats-package.relationships+xml"/>
  <Override PartName="/ppt/slides/_rels/slide29.xml.rels" ContentType="application/vnd.openxmlformats-package.relationships+xml"/>
  <Override PartName="/ppt/slides/_rels/slide4.xml.rels" ContentType="application/vnd.openxmlformats-package.relationships+xml"/>
  <Override PartName="/ppt/slides/_rels/slide21.xml.rels" ContentType="application/vnd.openxmlformats-package.relationships+xml"/>
  <Override PartName="/ppt/slides/_rels/slide19.xml.rels" ContentType="application/vnd.openxmlformats-package.relationships+xml"/>
  <Override PartName="/ppt/slides/_rels/slide13.xml.rels" ContentType="application/vnd.openxmlformats-package.relationships+xml"/>
  <Override PartName="/ppt/slides/_rels/slide25.xml.rels" ContentType="application/vnd.openxmlformats-package.relationships+xml"/>
  <Override PartName="/ppt/slides/_rels/slide12.xml.rels" ContentType="application/vnd.openxmlformats-package.relationships+xml"/>
  <Override PartName="/ppt/slides/_rels/slide24.xml.rels" ContentType="application/vnd.openxmlformats-package.relationships+xml"/>
  <Override PartName="/ppt/slides/_rels/slide9.xml.rels" ContentType="application/vnd.openxmlformats-package.relationships+xml"/>
  <Override PartName="/ppt/slides/_rels/slide11.xml.rels" ContentType="application/vnd.openxmlformats-package.relationships+xml"/>
  <Override PartName="/ppt/slides/_rels/slide23.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slide20.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22.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24.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25.xml" ContentType="application/vnd.openxmlformats-officedocument.presentationml.slide+xml"/>
  <Override PartName="/ppt/slides/slide17.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_rels/presentation.xml.rels" ContentType="application/vnd.openxmlformats-package.relationships+xml"/>
  <Override PartName="/ppt/media/image1.png" ContentType="image/png"/>
  <Override PartName="/ppt/media/image2.png" ContentType="image/png"/>
  <Override PartName="/ppt/media/image3.png" ContentType="image/png"/>
  <Override PartName="/ppt/media/image4.png" ContentType="image/png"/>
  <Override PartName="/ppt/media/image5.png" ContentType="image/png"/>
  <Override PartName="/ppt/media/image6.png" ContentType="image/png"/>
  <Override PartName="/ppt/media/image10.png" ContentType="image/png"/>
  <Override PartName="/ppt/media/image7.png" ContentType="image/png"/>
  <Override PartName="/ppt/media/image8.png" ContentType="image/png"/>
  <Override PartName="/ppt/media/image9.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50" r:id="rId3"/>
    <p:sldMasterId id="2147483652" r:id="rId4"/>
    <p:sldMasterId id="2147483654" r:id="rId5"/>
    <p:sldMasterId id="2147483656" r:id="rId6"/>
    <p:sldMasterId id="2147483658" r:id="rId7"/>
    <p:sldMasterId id="2147483660" r:id="rId8"/>
    <p:sldMasterId id="2147483662" r:id="rId9"/>
  </p:sld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Lst>
  <p:sldSz cx="9144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8.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6" name="PlaceHolder 2"/>
          <p:cNvSpPr>
            <a:spLocks noGrp="1"/>
          </p:cNvSpPr>
          <p:nvPr>
            <p:ph/>
          </p:nvPr>
        </p:nvSpPr>
        <p:spPr>
          <a:xfrm>
            <a:off x="457200" y="1600200"/>
            <a:ext cx="8227800" cy="45241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06ED52CB-F3ED-4E84-8207-BB92C5610C75}" type="slidenum">
              <a:t>&lt;#&gt;</a:t>
            </a:fld>
          </a:p>
        </p:txBody>
      </p:sp>
      <p:sp>
        <p:nvSpPr>
          <p:cNvPr id="6" name="PlaceHolder 5"/>
          <p:cNvSpPr>
            <a:spLocks noGrp="1"/>
          </p:cNvSpPr>
          <p:nvPr>
            <p:ph type="dt" idx="3"/>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13" name="PlaceHolder 2"/>
          <p:cNvSpPr>
            <a:spLocks noGrp="1"/>
          </p:cNvSpPr>
          <p:nvPr>
            <p:ph type="subTitle"/>
          </p:nvPr>
        </p:nvSpPr>
        <p:spPr>
          <a:xfrm>
            <a:off x="457200" y="1600200"/>
            <a:ext cx="8227800" cy="4524120"/>
          </a:xfrm>
          <a:prstGeom prst="rect">
            <a:avLst/>
          </a:prstGeom>
          <a:noFill/>
          <a:ln w="0">
            <a:noFill/>
          </a:ln>
        </p:spPr>
        <p:txBody>
          <a:bodyPr lIns="0" rIns="0" tIns="0" bIns="0" anchor="ctr">
            <a:noAutofit/>
          </a:bodyPr>
          <a:p>
            <a:pPr indent="0" algn="ctr">
              <a:buNone/>
            </a:pPr>
            <a:endParaRPr b="0" lang="en-US" sz="3200" spc="-1" strike="noStrike">
              <a:solidFill>
                <a:srgbClr val="000000"/>
              </a:solidFill>
              <a:latin typeface="Arial"/>
            </a:endParaRPr>
          </a:p>
        </p:txBody>
      </p:sp>
      <p:sp>
        <p:nvSpPr>
          <p:cNvPr id="4" name="PlaceHolder 3"/>
          <p:cNvSpPr>
            <a:spLocks noGrp="1"/>
          </p:cNvSpPr>
          <p:nvPr>
            <p:ph type="ftr" idx="4"/>
          </p:nvPr>
        </p:nvSpPr>
        <p:spPr/>
        <p:txBody>
          <a:bodyPr/>
          <a:p>
            <a:r>
              <a:t>Footer</a:t>
            </a:r>
          </a:p>
        </p:txBody>
      </p:sp>
      <p:sp>
        <p:nvSpPr>
          <p:cNvPr id="5" name="PlaceHolder 4"/>
          <p:cNvSpPr>
            <a:spLocks noGrp="1"/>
          </p:cNvSpPr>
          <p:nvPr>
            <p:ph type="sldNum" idx="5"/>
          </p:nvPr>
        </p:nvSpPr>
        <p:spPr/>
        <p:txBody>
          <a:bodyPr/>
          <a:p>
            <a:fld id="{A844DDBA-464F-447F-846A-B564F5FD41A4}" type="slidenum">
              <a:t>&lt;#&gt;</a:t>
            </a:fld>
          </a:p>
        </p:txBody>
      </p:sp>
      <p:sp>
        <p:nvSpPr>
          <p:cNvPr id="6" name="PlaceHolder 5"/>
          <p:cNvSpPr>
            <a:spLocks noGrp="1"/>
          </p:cNvSpPr>
          <p:nvPr>
            <p:ph type="dt" idx="6"/>
          </p:nvPr>
        </p:nvSpPr>
        <p:spPr/>
        <p:txBody>
          <a:bodyPr/>
          <a:p>
            <a:r>
              <a:rPr lang="en-US"/>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and Vertical Tex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20" name="PlaceHolder 2"/>
          <p:cNvSpPr>
            <a:spLocks noGrp="1"/>
          </p:cNvSpPr>
          <p:nvPr>
            <p:ph/>
          </p:nvPr>
        </p:nvSpPr>
        <p:spPr>
          <a:xfrm>
            <a:off x="457200" y="1600200"/>
            <a:ext cx="8227800" cy="45241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4" name="PlaceHolder 3"/>
          <p:cNvSpPr>
            <a:spLocks noGrp="1"/>
          </p:cNvSpPr>
          <p:nvPr>
            <p:ph type="ftr" idx="7"/>
          </p:nvPr>
        </p:nvSpPr>
        <p:spPr/>
        <p:txBody>
          <a:bodyPr/>
          <a:p>
            <a:r>
              <a:t>Footer</a:t>
            </a:r>
          </a:p>
        </p:txBody>
      </p:sp>
      <p:sp>
        <p:nvSpPr>
          <p:cNvPr id="5" name="PlaceHolder 4"/>
          <p:cNvSpPr>
            <a:spLocks noGrp="1"/>
          </p:cNvSpPr>
          <p:nvPr>
            <p:ph type="sldNum" idx="8"/>
          </p:nvPr>
        </p:nvSpPr>
        <p:spPr/>
        <p:txBody>
          <a:bodyPr/>
          <a:p>
            <a:fld id="{0D553C45-887D-4D7B-9F25-092A67926A42}" type="slidenum">
              <a:t>&lt;#&gt;</a:t>
            </a:fld>
          </a:p>
        </p:txBody>
      </p:sp>
      <p:sp>
        <p:nvSpPr>
          <p:cNvPr id="6" name="PlaceHolder 5"/>
          <p:cNvSpPr>
            <a:spLocks noGrp="1"/>
          </p:cNvSpPr>
          <p:nvPr>
            <p:ph type="dt" idx="9"/>
          </p:nvPr>
        </p:nvSpPr>
        <p:spPr/>
        <p:txBody>
          <a:bodyPr/>
          <a:p>
            <a:r>
              <a:rPr lang="en-US"/>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Vertical Title and Tex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27" name="PlaceHolder 2"/>
          <p:cNvSpPr>
            <a:spLocks noGrp="1"/>
          </p:cNvSpPr>
          <p:nvPr>
            <p:ph/>
          </p:nvPr>
        </p:nvSpPr>
        <p:spPr>
          <a:xfrm>
            <a:off x="457200" y="1600200"/>
            <a:ext cx="8227800" cy="45241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4" name="PlaceHolder 3"/>
          <p:cNvSpPr>
            <a:spLocks noGrp="1"/>
          </p:cNvSpPr>
          <p:nvPr>
            <p:ph type="ftr" idx="10"/>
          </p:nvPr>
        </p:nvSpPr>
        <p:spPr/>
        <p:txBody>
          <a:bodyPr/>
          <a:p>
            <a:r>
              <a:t>Footer</a:t>
            </a:r>
          </a:p>
        </p:txBody>
      </p:sp>
      <p:sp>
        <p:nvSpPr>
          <p:cNvPr id="5" name="PlaceHolder 4"/>
          <p:cNvSpPr>
            <a:spLocks noGrp="1"/>
          </p:cNvSpPr>
          <p:nvPr>
            <p:ph type="sldNum" idx="11"/>
          </p:nvPr>
        </p:nvSpPr>
        <p:spPr/>
        <p:txBody>
          <a:bodyPr/>
          <a:p>
            <a:fld id="{A18C297F-539D-4F36-9FFC-CBFFBBCB22AF}" type="slidenum">
              <a:t>&lt;#&gt;</a:t>
            </a:fld>
          </a:p>
        </p:txBody>
      </p:sp>
      <p:sp>
        <p:nvSpPr>
          <p:cNvPr id="6" name="PlaceHolder 5"/>
          <p:cNvSpPr>
            <a:spLocks noGrp="1"/>
          </p:cNvSpPr>
          <p:nvPr>
            <p:ph type="dt" idx="12"/>
          </p:nvPr>
        </p:nvSpPr>
        <p:spPr/>
        <p:txBody>
          <a:bodyPr/>
          <a:p>
            <a:r>
              <a:rPr lang="en-US"/>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and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35" name="PlaceHolder 2"/>
          <p:cNvSpPr>
            <a:spLocks noGrp="1"/>
          </p:cNvSpPr>
          <p:nvPr>
            <p:ph/>
          </p:nvPr>
        </p:nvSpPr>
        <p:spPr>
          <a:xfrm>
            <a:off x="457200" y="1600200"/>
            <a:ext cx="4015080" cy="45241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6" name="PlaceHolder 3"/>
          <p:cNvSpPr>
            <a:spLocks noGrp="1"/>
          </p:cNvSpPr>
          <p:nvPr>
            <p:ph/>
          </p:nvPr>
        </p:nvSpPr>
        <p:spPr>
          <a:xfrm>
            <a:off x="4673520" y="1600200"/>
            <a:ext cx="4015080" cy="45241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5" name="PlaceHolder 4"/>
          <p:cNvSpPr>
            <a:spLocks noGrp="1"/>
          </p:cNvSpPr>
          <p:nvPr>
            <p:ph type="ftr" idx="13"/>
          </p:nvPr>
        </p:nvSpPr>
        <p:spPr/>
        <p:txBody>
          <a:bodyPr/>
          <a:p>
            <a:r>
              <a:t>Footer</a:t>
            </a:r>
          </a:p>
        </p:txBody>
      </p:sp>
      <p:sp>
        <p:nvSpPr>
          <p:cNvPr id="6" name="PlaceHolder 5"/>
          <p:cNvSpPr>
            <a:spLocks noGrp="1"/>
          </p:cNvSpPr>
          <p:nvPr>
            <p:ph type="sldNum" idx="14"/>
          </p:nvPr>
        </p:nvSpPr>
        <p:spPr/>
        <p:txBody>
          <a:bodyPr/>
          <a:p>
            <a:fld id="{3BA6CDDE-E77D-4A57-BE30-607B7F0BA46E}" type="slidenum">
              <a:t>&lt;#&gt;</a:t>
            </a:fld>
          </a:p>
        </p:txBody>
      </p:sp>
      <p:sp>
        <p:nvSpPr>
          <p:cNvPr id="7" name="PlaceHolder 6"/>
          <p:cNvSpPr>
            <a:spLocks noGrp="1"/>
          </p:cNvSpPr>
          <p:nvPr>
            <p:ph type="dt" idx="15"/>
          </p:nvPr>
        </p:nvSpPr>
        <p:spPr/>
        <p:txBody>
          <a:bodyPr/>
          <a:p>
            <a:r>
              <a:rPr lang="en-US"/>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1">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43" name="PlaceHolder 2"/>
          <p:cNvSpPr>
            <a:spLocks noGrp="1"/>
          </p:cNvSpPr>
          <p:nvPr>
            <p:ph/>
          </p:nvPr>
        </p:nvSpPr>
        <p:spPr>
          <a:xfrm>
            <a:off x="457200" y="1600200"/>
            <a:ext cx="8227800" cy="45241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4" name="PlaceHolder 3"/>
          <p:cNvSpPr>
            <a:spLocks noGrp="1"/>
          </p:cNvSpPr>
          <p:nvPr>
            <p:ph type="ftr" idx="16"/>
          </p:nvPr>
        </p:nvSpPr>
        <p:spPr/>
        <p:txBody>
          <a:bodyPr/>
          <a:p>
            <a:r>
              <a:t>Footer</a:t>
            </a:r>
          </a:p>
        </p:txBody>
      </p:sp>
      <p:sp>
        <p:nvSpPr>
          <p:cNvPr id="5" name="PlaceHolder 4"/>
          <p:cNvSpPr>
            <a:spLocks noGrp="1"/>
          </p:cNvSpPr>
          <p:nvPr>
            <p:ph type="sldNum" idx="17"/>
          </p:nvPr>
        </p:nvSpPr>
        <p:spPr/>
        <p:txBody>
          <a:bodyPr/>
          <a:p>
            <a:fld id="{01FBA04F-56D8-4174-B000-5CCE285D0FE1}" type="slidenum">
              <a:t>&lt;#&gt;</a:t>
            </a:fld>
          </a:p>
        </p:txBody>
      </p:sp>
      <p:sp>
        <p:nvSpPr>
          <p:cNvPr id="6" name="PlaceHolder 5"/>
          <p:cNvSpPr>
            <a:spLocks noGrp="1"/>
          </p:cNvSpPr>
          <p:nvPr>
            <p:ph type="dt" idx="18"/>
          </p:nvPr>
        </p:nvSpPr>
        <p:spPr/>
        <p:txBody>
          <a:bodyPr/>
          <a:p>
            <a:r>
              <a:rPr lang="en-US"/>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Default 2">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50" name="PlaceHolder 2"/>
          <p:cNvSpPr>
            <a:spLocks noGrp="1"/>
          </p:cNvSpPr>
          <p:nvPr>
            <p:ph/>
          </p:nvPr>
        </p:nvSpPr>
        <p:spPr>
          <a:xfrm>
            <a:off x="457200" y="1600200"/>
            <a:ext cx="8227800" cy="45241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4" name="PlaceHolder 3"/>
          <p:cNvSpPr>
            <a:spLocks noGrp="1"/>
          </p:cNvSpPr>
          <p:nvPr>
            <p:ph type="ftr" idx="19"/>
          </p:nvPr>
        </p:nvSpPr>
        <p:spPr/>
        <p:txBody>
          <a:bodyPr/>
          <a:p>
            <a:r>
              <a:t>Footer</a:t>
            </a:r>
          </a:p>
        </p:txBody>
      </p:sp>
      <p:sp>
        <p:nvSpPr>
          <p:cNvPr id="5" name="PlaceHolder 4"/>
          <p:cNvSpPr>
            <a:spLocks noGrp="1"/>
          </p:cNvSpPr>
          <p:nvPr>
            <p:ph type="sldNum" idx="20"/>
          </p:nvPr>
        </p:nvSpPr>
        <p:spPr/>
        <p:txBody>
          <a:bodyPr/>
          <a:p>
            <a:fld id="{11900D92-BFF7-457C-8A31-F68A44D02AFA}" type="slidenum">
              <a:t>&lt;#&gt;</a:t>
            </a:fld>
          </a:p>
        </p:txBody>
      </p:sp>
      <p:sp>
        <p:nvSpPr>
          <p:cNvPr id="6" name="PlaceHolder 5"/>
          <p:cNvSpPr>
            <a:spLocks noGrp="1"/>
          </p:cNvSpPr>
          <p:nvPr>
            <p:ph type="dt" idx="21"/>
          </p:nvPr>
        </p:nvSpPr>
        <p:spPr/>
        <p:txBody>
          <a:bodyPr/>
          <a:p>
            <a:r>
              <a:rPr lang="en-US"/>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spTree>
      <p:nvGrpSpPr>
        <p:cNvPr id="1" name=""/>
        <p:cNvGrpSpPr/>
        <p:nvPr/>
      </p:nvGrpSpPr>
      <p:grpSpPr>
        <a:xfrm>
          <a:off x="0" y="0"/>
          <a:ext cx="0" cy="0"/>
          <a:chOff x="0" y="0"/>
          <a:chExt cx="0" cy="0"/>
        </a:xfrm>
      </p:grpSpPr>
      <p:sp>
        <p:nvSpPr>
          <p:cNvPr id="2" name="PlaceHolder 1"/>
          <p:cNvSpPr>
            <a:spLocks noGrp="1"/>
          </p:cNvSpPr>
          <p:nvPr>
            <p:ph type="ftr" idx="22"/>
          </p:nvPr>
        </p:nvSpPr>
        <p:spPr/>
        <p:txBody>
          <a:bodyPr/>
          <a:p>
            <a:r>
              <a:t>Footer</a:t>
            </a:r>
          </a:p>
        </p:txBody>
      </p:sp>
      <p:sp>
        <p:nvSpPr>
          <p:cNvPr id="3" name="PlaceHolder 2"/>
          <p:cNvSpPr>
            <a:spLocks noGrp="1"/>
          </p:cNvSpPr>
          <p:nvPr>
            <p:ph type="sldNum" idx="23"/>
          </p:nvPr>
        </p:nvSpPr>
        <p:spPr/>
        <p:txBody>
          <a:bodyPr/>
          <a:p>
            <a:fld id="{D3B7C1B6-F1BC-4BE4-A487-CD782532D8D7}" type="slidenum">
              <a:t>&lt;#&gt;</a:t>
            </a:fld>
          </a:p>
        </p:txBody>
      </p:sp>
      <p:sp>
        <p:nvSpPr>
          <p:cNvPr id="4" name="PlaceHolder 3"/>
          <p:cNvSpPr>
            <a:spLocks noGrp="1"/>
          </p:cNvSpPr>
          <p:nvPr>
            <p:ph type="dt" idx="24"/>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2.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3.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4.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5.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buNone/>
            </a:pPr>
            <a:r>
              <a:rPr b="0" lang="en-US" sz="1800" spc="-1" strike="noStrike">
                <a:solidFill>
                  <a:srgbClr val="000000"/>
                </a:solidFill>
                <a:latin typeface="Arial"/>
              </a:rPr>
              <a:t>Click to edit the title text format</a:t>
            </a:r>
            <a:endParaRPr b="0" lang="en-US" sz="1800" spc="-1" strike="noStrike">
              <a:solidFill>
                <a:srgbClr val="000000"/>
              </a:solidFill>
              <a:latin typeface="Arial"/>
            </a:endParaRPr>
          </a:p>
        </p:txBody>
      </p:sp>
      <p:sp>
        <p:nvSpPr>
          <p:cNvPr id="1" name="PlaceHolder 2"/>
          <p:cNvSpPr>
            <a:spLocks noGrp="1"/>
          </p:cNvSpPr>
          <p:nvPr>
            <p:ph type="body"/>
          </p:nvPr>
        </p:nvSpPr>
        <p:spPr>
          <a:xfrm>
            <a:off x="457200" y="1600200"/>
            <a:ext cx="8227800" cy="45241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1800" spc="-1" strike="noStrike">
                <a:solidFill>
                  <a:srgbClr val="000000"/>
                </a:solidFill>
                <a:latin typeface="Arial"/>
              </a:rPr>
              <a:t>Click to edit the outline text format</a:t>
            </a:r>
            <a:endParaRPr b="0" lang="en-US"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000000"/>
                </a:solidFill>
                <a:latin typeface="Arial"/>
              </a:rPr>
              <a:t>Second Outline Level</a:t>
            </a:r>
            <a:endParaRPr b="0" lang="en-US"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800" spc="-1" strike="noStrike">
                <a:solidFill>
                  <a:srgbClr val="000000"/>
                </a:solidFill>
                <a:latin typeface="Arial"/>
              </a:rPr>
              <a:t>Third Outline Level</a:t>
            </a:r>
            <a:endParaRPr b="0" lang="en-U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800" spc="-1" strike="noStrike">
                <a:solidFill>
                  <a:srgbClr val="000000"/>
                </a:solidFill>
                <a:latin typeface="Arial"/>
              </a:rPr>
              <a:t>Fourth Outline Level</a:t>
            </a:r>
            <a:endParaRPr b="0" lang="en-U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1800" spc="-1" strike="noStrike">
                <a:solidFill>
                  <a:srgbClr val="000000"/>
                </a:solidFill>
                <a:latin typeface="Arial"/>
              </a:rPr>
              <a:t>Fifth Outline Level</a:t>
            </a:r>
            <a:endParaRPr b="0" lang="en-US"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1800" spc="-1" strike="noStrike">
                <a:solidFill>
                  <a:srgbClr val="000000"/>
                </a:solidFill>
                <a:latin typeface="Arial"/>
              </a:rPr>
              <a:t>Sixth Outline Level</a:t>
            </a:r>
            <a:endParaRPr b="0" lang="en-US"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1800" spc="-1" strike="noStrike">
                <a:solidFill>
                  <a:srgbClr val="000000"/>
                </a:solidFill>
                <a:latin typeface="Arial"/>
              </a:rPr>
              <a:t>Seventh Outline Level</a:t>
            </a:r>
            <a:endParaRPr b="0" lang="en-US" sz="1800" spc="-1" strike="noStrike">
              <a:solidFill>
                <a:srgbClr val="000000"/>
              </a:solidFill>
              <a:latin typeface="Arial"/>
            </a:endParaRPr>
          </a:p>
        </p:txBody>
      </p:sp>
      <p:sp>
        <p:nvSpPr>
          <p:cNvPr id="2" name="PlaceHolder 3"/>
          <p:cNvSpPr>
            <a:spLocks noGrp="1"/>
          </p:cNvSpPr>
          <p:nvPr>
            <p:ph type="ftr" idx="1"/>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3" name="PlaceHolder 4"/>
          <p:cNvSpPr>
            <a:spLocks noGrp="1"/>
          </p:cNvSpPr>
          <p:nvPr>
            <p:ph type="sldNum" idx="2"/>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6BF31D3B-4F52-4841-9A6C-7D95061B2683}"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4" name="PlaceHolder 5"/>
          <p:cNvSpPr>
            <a:spLocks noGrp="1"/>
          </p:cNvSpPr>
          <p:nvPr>
            <p:ph type="dt" idx="3"/>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49" r:id="rId2"/>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buNone/>
            </a:pPr>
            <a:r>
              <a:rPr b="0" lang="en-US" sz="1800" spc="-1" strike="noStrike">
                <a:solidFill>
                  <a:srgbClr val="000000"/>
                </a:solidFill>
                <a:latin typeface="Arial"/>
              </a:rPr>
              <a:t>Click to edit the title text format</a:t>
            </a:r>
            <a:endParaRPr b="0" lang="en-US" sz="1800" spc="-1" strike="noStrike">
              <a:solidFill>
                <a:srgbClr val="000000"/>
              </a:solidFill>
              <a:latin typeface="Arial"/>
            </a:endParaRPr>
          </a:p>
        </p:txBody>
      </p:sp>
      <p:sp>
        <p:nvSpPr>
          <p:cNvPr id="8" name="PlaceHolder 2"/>
          <p:cNvSpPr>
            <a:spLocks noGrp="1"/>
          </p:cNvSpPr>
          <p:nvPr>
            <p:ph type="ftr" idx="4"/>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9" name="PlaceHolder 3"/>
          <p:cNvSpPr>
            <a:spLocks noGrp="1"/>
          </p:cNvSpPr>
          <p:nvPr>
            <p:ph type="sldNum" idx="5"/>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A23A3281-19A5-42B5-B617-3DEB74CC282F}"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10" name="PlaceHolder 4"/>
          <p:cNvSpPr>
            <a:spLocks noGrp="1"/>
          </p:cNvSpPr>
          <p:nvPr>
            <p:ph type="dt" idx="6"/>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
        <p:nvSpPr>
          <p:cNvPr id="11" name="PlaceHolder 5"/>
          <p:cNvSpPr>
            <a:spLocks noGrp="1"/>
          </p:cNvSpPr>
          <p:nvPr>
            <p:ph type="body"/>
          </p:nvPr>
        </p:nvSpPr>
        <p:spPr>
          <a:xfrm>
            <a:off x="457200" y="1604520"/>
            <a:ext cx="82292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Click to edit the outline text format</a:t>
            </a:r>
            <a:endParaRPr b="0" lang="en-US"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2800" spc="-1" strike="noStrike">
                <a:solidFill>
                  <a:srgbClr val="000000"/>
                </a:solidFill>
                <a:latin typeface="Arial"/>
              </a:rPr>
              <a:t>Second Outline Level</a:t>
            </a:r>
            <a:endParaRPr b="0" lang="en-US"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2400" spc="-1" strike="noStrike">
                <a:solidFill>
                  <a:srgbClr val="000000"/>
                </a:solidFill>
                <a:latin typeface="Arial"/>
              </a:rPr>
              <a:t>Third Outline Level</a:t>
            </a:r>
            <a:endParaRPr b="0" lang="en-US"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Arial"/>
              </a:rPr>
              <a:t>Fourth Outline Level</a:t>
            </a:r>
            <a:endParaRPr b="0" lang="en-US"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Arial"/>
              </a:rPr>
              <a:t>Fifth Outline Level</a:t>
            </a:r>
            <a:endParaRPr b="0" lang="en-U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Arial"/>
              </a:rPr>
              <a:t>Sixth Outline Level</a:t>
            </a:r>
            <a:endParaRPr b="0" lang="en-U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Arial"/>
              </a:rPr>
              <a:t>Seventh Outline Level</a:t>
            </a:r>
            <a:endParaRPr b="0" lang="en-U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51" r:id="rId2"/>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buNone/>
            </a:pPr>
            <a:r>
              <a:rPr b="0" lang="en-US" sz="1800" spc="-1" strike="noStrike">
                <a:solidFill>
                  <a:srgbClr val="000000"/>
                </a:solidFill>
                <a:latin typeface="Arial"/>
              </a:rPr>
              <a:t>Click to edit the title text format</a:t>
            </a:r>
            <a:endParaRPr b="0" lang="en-US" sz="1800" spc="-1" strike="noStrike">
              <a:solidFill>
                <a:srgbClr val="000000"/>
              </a:solidFill>
              <a:latin typeface="Arial"/>
            </a:endParaRPr>
          </a:p>
        </p:txBody>
      </p:sp>
      <p:sp>
        <p:nvSpPr>
          <p:cNvPr id="15" name="PlaceHolder 2"/>
          <p:cNvSpPr>
            <a:spLocks noGrp="1"/>
          </p:cNvSpPr>
          <p:nvPr>
            <p:ph type="body"/>
          </p:nvPr>
        </p:nvSpPr>
        <p:spPr>
          <a:xfrm>
            <a:off x="457200" y="1600200"/>
            <a:ext cx="8227800" cy="4524120"/>
          </a:xfrm>
          <a:prstGeom prst="rect">
            <a:avLst/>
          </a:prstGeom>
          <a:noFill/>
          <a:ln w="0">
            <a:noFill/>
          </a:ln>
        </p:spPr>
        <p:txBody>
          <a:bodyPr lIns="0" rIns="0" tIns="0" bIns="0" anchor="t" vert="eaVert">
            <a:normAutofit/>
          </a:bodyPr>
          <a:p>
            <a:pPr marL="432000" indent="-324000">
              <a:spcBef>
                <a:spcPts val="1417"/>
              </a:spcBef>
              <a:buClr>
                <a:srgbClr val="000000"/>
              </a:buClr>
              <a:buSzPct val="45000"/>
              <a:buFont typeface="Wingdings" charset="2"/>
              <a:buChar char=""/>
            </a:pPr>
            <a:r>
              <a:rPr b="0" lang="en-US" sz="1800" spc="-1" strike="noStrike">
                <a:solidFill>
                  <a:srgbClr val="000000"/>
                </a:solidFill>
                <a:latin typeface="Arial"/>
              </a:rPr>
              <a:t>Click to edit the outline text format</a:t>
            </a:r>
            <a:endParaRPr b="0" lang="en-US"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000000"/>
                </a:solidFill>
                <a:latin typeface="Arial"/>
              </a:rPr>
              <a:t>Second Outline Level</a:t>
            </a:r>
            <a:endParaRPr b="0" lang="en-US"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800" spc="-1" strike="noStrike">
                <a:solidFill>
                  <a:srgbClr val="000000"/>
                </a:solidFill>
                <a:latin typeface="Arial"/>
              </a:rPr>
              <a:t>Third Outline Level</a:t>
            </a:r>
            <a:endParaRPr b="0" lang="en-U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800" spc="-1" strike="noStrike">
                <a:solidFill>
                  <a:srgbClr val="000000"/>
                </a:solidFill>
                <a:latin typeface="Arial"/>
              </a:rPr>
              <a:t>Fourth Outline Level</a:t>
            </a:r>
            <a:endParaRPr b="0" lang="en-U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1800" spc="-1" strike="noStrike">
                <a:solidFill>
                  <a:srgbClr val="000000"/>
                </a:solidFill>
                <a:latin typeface="Arial"/>
              </a:rPr>
              <a:t>Fifth Outline Level</a:t>
            </a:r>
            <a:endParaRPr b="0" lang="en-US"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1800" spc="-1" strike="noStrike">
                <a:solidFill>
                  <a:srgbClr val="000000"/>
                </a:solidFill>
                <a:latin typeface="Arial"/>
              </a:rPr>
              <a:t>Sixth Outline Level</a:t>
            </a:r>
            <a:endParaRPr b="0" lang="en-US"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1800" spc="-1" strike="noStrike">
                <a:solidFill>
                  <a:srgbClr val="000000"/>
                </a:solidFill>
                <a:latin typeface="Arial"/>
              </a:rPr>
              <a:t>Seventh Outline Level</a:t>
            </a:r>
            <a:endParaRPr b="0" lang="en-US" sz="1800" spc="-1" strike="noStrike">
              <a:solidFill>
                <a:srgbClr val="000000"/>
              </a:solidFill>
              <a:latin typeface="Arial"/>
            </a:endParaRPr>
          </a:p>
        </p:txBody>
      </p:sp>
      <p:sp>
        <p:nvSpPr>
          <p:cNvPr id="16" name="PlaceHolder 3"/>
          <p:cNvSpPr>
            <a:spLocks noGrp="1"/>
          </p:cNvSpPr>
          <p:nvPr>
            <p:ph type="ftr" idx="7"/>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17" name="PlaceHolder 4"/>
          <p:cNvSpPr>
            <a:spLocks noGrp="1"/>
          </p:cNvSpPr>
          <p:nvPr>
            <p:ph type="sldNum" idx="8"/>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1579FF44-7327-47D1-B7EA-D1805EF97B9A}"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18" name="PlaceHolder 5"/>
          <p:cNvSpPr>
            <a:spLocks noGrp="1"/>
          </p:cNvSpPr>
          <p:nvPr>
            <p:ph type="dt" idx="9"/>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3" r:id="rId2"/>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 name="PlaceHolder 1"/>
          <p:cNvSpPr>
            <a:spLocks noGrp="1"/>
          </p:cNvSpPr>
          <p:nvPr>
            <p:ph type="title"/>
          </p:nvPr>
        </p:nvSpPr>
        <p:spPr>
          <a:xfrm>
            <a:off x="457200" y="274680"/>
            <a:ext cx="8227800" cy="1141200"/>
          </a:xfrm>
          <a:prstGeom prst="rect">
            <a:avLst/>
          </a:prstGeom>
          <a:noFill/>
          <a:ln w="0">
            <a:noFill/>
          </a:ln>
        </p:spPr>
        <p:txBody>
          <a:bodyPr lIns="0" rIns="0" tIns="0" bIns="0" anchor="ctr" vert="eaVert">
            <a:noAutofit/>
          </a:bodyPr>
          <a:p>
            <a:pPr indent="0">
              <a:buNone/>
            </a:pPr>
            <a:r>
              <a:rPr b="0" lang="en-US" sz="1800" spc="-1" strike="noStrike">
                <a:solidFill>
                  <a:srgbClr val="000000"/>
                </a:solidFill>
                <a:latin typeface="Arial"/>
              </a:rPr>
              <a:t>Click to edit the title text format</a:t>
            </a:r>
            <a:endParaRPr b="0" lang="en-US" sz="1800" spc="-1" strike="noStrike">
              <a:solidFill>
                <a:srgbClr val="000000"/>
              </a:solidFill>
              <a:latin typeface="Arial"/>
            </a:endParaRPr>
          </a:p>
        </p:txBody>
      </p:sp>
      <p:sp>
        <p:nvSpPr>
          <p:cNvPr id="22" name="PlaceHolder 2"/>
          <p:cNvSpPr>
            <a:spLocks noGrp="1"/>
          </p:cNvSpPr>
          <p:nvPr>
            <p:ph type="body"/>
          </p:nvPr>
        </p:nvSpPr>
        <p:spPr>
          <a:xfrm>
            <a:off x="457200" y="1600200"/>
            <a:ext cx="8227800" cy="4524120"/>
          </a:xfrm>
          <a:prstGeom prst="rect">
            <a:avLst/>
          </a:prstGeom>
          <a:noFill/>
          <a:ln w="0">
            <a:noFill/>
          </a:ln>
        </p:spPr>
        <p:txBody>
          <a:bodyPr lIns="0" rIns="0" tIns="0" bIns="0" anchor="t" vert="eaVert">
            <a:normAutofit/>
          </a:bodyPr>
          <a:p>
            <a:pPr marL="432000" indent="-324000">
              <a:spcBef>
                <a:spcPts val="1417"/>
              </a:spcBef>
              <a:buClr>
                <a:srgbClr val="000000"/>
              </a:buClr>
              <a:buSzPct val="45000"/>
              <a:buFont typeface="Wingdings" charset="2"/>
              <a:buChar char=""/>
            </a:pPr>
            <a:r>
              <a:rPr b="0" lang="en-US" sz="1800" spc="-1" strike="noStrike">
                <a:solidFill>
                  <a:srgbClr val="000000"/>
                </a:solidFill>
                <a:latin typeface="Arial"/>
              </a:rPr>
              <a:t>Click to edit the outline text format</a:t>
            </a:r>
            <a:endParaRPr b="0" lang="en-US"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000000"/>
                </a:solidFill>
                <a:latin typeface="Arial"/>
              </a:rPr>
              <a:t>Second Outline Level</a:t>
            </a:r>
            <a:endParaRPr b="0" lang="en-US"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800" spc="-1" strike="noStrike">
                <a:solidFill>
                  <a:srgbClr val="000000"/>
                </a:solidFill>
                <a:latin typeface="Arial"/>
              </a:rPr>
              <a:t>Third Outline Level</a:t>
            </a:r>
            <a:endParaRPr b="0" lang="en-U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800" spc="-1" strike="noStrike">
                <a:solidFill>
                  <a:srgbClr val="000000"/>
                </a:solidFill>
                <a:latin typeface="Arial"/>
              </a:rPr>
              <a:t>Fourth Outline Level</a:t>
            </a:r>
            <a:endParaRPr b="0" lang="en-U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1800" spc="-1" strike="noStrike">
                <a:solidFill>
                  <a:srgbClr val="000000"/>
                </a:solidFill>
                <a:latin typeface="Arial"/>
              </a:rPr>
              <a:t>Fifth Outline Level</a:t>
            </a:r>
            <a:endParaRPr b="0" lang="en-US"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1800" spc="-1" strike="noStrike">
                <a:solidFill>
                  <a:srgbClr val="000000"/>
                </a:solidFill>
                <a:latin typeface="Arial"/>
              </a:rPr>
              <a:t>Sixth Outline Level</a:t>
            </a:r>
            <a:endParaRPr b="0" lang="en-US"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1800" spc="-1" strike="noStrike">
                <a:solidFill>
                  <a:srgbClr val="000000"/>
                </a:solidFill>
                <a:latin typeface="Arial"/>
              </a:rPr>
              <a:t>Seventh Outline Level</a:t>
            </a:r>
            <a:endParaRPr b="0" lang="en-US" sz="1800" spc="-1" strike="noStrike">
              <a:solidFill>
                <a:srgbClr val="000000"/>
              </a:solidFill>
              <a:latin typeface="Arial"/>
            </a:endParaRPr>
          </a:p>
        </p:txBody>
      </p:sp>
      <p:sp>
        <p:nvSpPr>
          <p:cNvPr id="23" name="PlaceHolder 3"/>
          <p:cNvSpPr>
            <a:spLocks noGrp="1"/>
          </p:cNvSpPr>
          <p:nvPr>
            <p:ph type="ftr" idx="10"/>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24" name="PlaceHolder 4"/>
          <p:cNvSpPr>
            <a:spLocks noGrp="1"/>
          </p:cNvSpPr>
          <p:nvPr>
            <p:ph type="sldNum" idx="11"/>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186A04EB-49BF-4F7B-99ED-EDD495B93BA7}"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25" name="PlaceHolder 5"/>
          <p:cNvSpPr>
            <a:spLocks noGrp="1"/>
          </p:cNvSpPr>
          <p:nvPr>
            <p:ph type="dt" idx="12"/>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5" r:id="rId2"/>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buNone/>
            </a:pPr>
            <a:r>
              <a:rPr b="0" lang="en-US" sz="1800" spc="-1" strike="noStrike">
                <a:solidFill>
                  <a:srgbClr val="000000"/>
                </a:solidFill>
                <a:latin typeface="Arial"/>
              </a:rPr>
              <a:t>Click to edit the title text format</a:t>
            </a:r>
            <a:endParaRPr b="0" lang="en-US" sz="1800" spc="-1" strike="noStrike">
              <a:solidFill>
                <a:srgbClr val="000000"/>
              </a:solidFill>
              <a:latin typeface="Arial"/>
            </a:endParaRPr>
          </a:p>
        </p:txBody>
      </p:sp>
      <p:sp>
        <p:nvSpPr>
          <p:cNvPr id="29" name="PlaceHolder 2"/>
          <p:cNvSpPr>
            <a:spLocks noGrp="1"/>
          </p:cNvSpPr>
          <p:nvPr>
            <p:ph type="body"/>
          </p:nvPr>
        </p:nvSpPr>
        <p:spPr>
          <a:xfrm>
            <a:off x="457200" y="1600200"/>
            <a:ext cx="4014720" cy="45241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1800" spc="-1" strike="noStrike">
                <a:solidFill>
                  <a:srgbClr val="000000"/>
                </a:solidFill>
                <a:latin typeface="Arial"/>
              </a:rPr>
              <a:t>Click to edit the outline text format</a:t>
            </a:r>
            <a:endParaRPr b="0" lang="en-US"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000000"/>
                </a:solidFill>
                <a:latin typeface="Arial"/>
              </a:rPr>
              <a:t>Second Outline Level</a:t>
            </a:r>
            <a:endParaRPr b="0" lang="en-US"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800" spc="-1" strike="noStrike">
                <a:solidFill>
                  <a:srgbClr val="000000"/>
                </a:solidFill>
                <a:latin typeface="Arial"/>
              </a:rPr>
              <a:t>Third Outline Level</a:t>
            </a:r>
            <a:endParaRPr b="0" lang="en-U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800" spc="-1" strike="noStrike">
                <a:solidFill>
                  <a:srgbClr val="000000"/>
                </a:solidFill>
                <a:latin typeface="Arial"/>
              </a:rPr>
              <a:t>Fourth Outline Level</a:t>
            </a:r>
            <a:endParaRPr b="0" lang="en-U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1800" spc="-1" strike="noStrike">
                <a:solidFill>
                  <a:srgbClr val="000000"/>
                </a:solidFill>
                <a:latin typeface="Arial"/>
              </a:rPr>
              <a:t>Fifth Outline Level</a:t>
            </a:r>
            <a:endParaRPr b="0" lang="en-US"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1800" spc="-1" strike="noStrike">
                <a:solidFill>
                  <a:srgbClr val="000000"/>
                </a:solidFill>
                <a:latin typeface="Arial"/>
              </a:rPr>
              <a:t>Sixth Outline Level</a:t>
            </a:r>
            <a:endParaRPr b="0" lang="en-US"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1800" spc="-1" strike="noStrike">
                <a:solidFill>
                  <a:srgbClr val="000000"/>
                </a:solidFill>
                <a:latin typeface="Arial"/>
              </a:rPr>
              <a:t>Seventh Outline Level</a:t>
            </a:r>
            <a:endParaRPr b="0" lang="en-US" sz="1800" spc="-1" strike="noStrike">
              <a:solidFill>
                <a:srgbClr val="000000"/>
              </a:solidFill>
              <a:latin typeface="Arial"/>
            </a:endParaRPr>
          </a:p>
        </p:txBody>
      </p:sp>
      <p:sp>
        <p:nvSpPr>
          <p:cNvPr id="30" name="PlaceHolder 3"/>
          <p:cNvSpPr>
            <a:spLocks noGrp="1"/>
          </p:cNvSpPr>
          <p:nvPr>
            <p:ph type="body"/>
          </p:nvPr>
        </p:nvSpPr>
        <p:spPr>
          <a:xfrm>
            <a:off x="4673520" y="1600200"/>
            <a:ext cx="4014720" cy="45241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1800" spc="-1" strike="noStrike">
                <a:solidFill>
                  <a:srgbClr val="000000"/>
                </a:solidFill>
                <a:latin typeface="Arial"/>
              </a:rPr>
              <a:t>Click to edit the outline text format</a:t>
            </a:r>
            <a:endParaRPr b="0" lang="en-US"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000000"/>
                </a:solidFill>
                <a:latin typeface="Arial"/>
              </a:rPr>
              <a:t>Second Outline Level</a:t>
            </a:r>
            <a:endParaRPr b="0" lang="en-US"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800" spc="-1" strike="noStrike">
                <a:solidFill>
                  <a:srgbClr val="000000"/>
                </a:solidFill>
                <a:latin typeface="Arial"/>
              </a:rPr>
              <a:t>Third Outline Level</a:t>
            </a:r>
            <a:endParaRPr b="0" lang="en-U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800" spc="-1" strike="noStrike">
                <a:solidFill>
                  <a:srgbClr val="000000"/>
                </a:solidFill>
                <a:latin typeface="Arial"/>
              </a:rPr>
              <a:t>Fourth Outline Level</a:t>
            </a:r>
            <a:endParaRPr b="0" lang="en-U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1800" spc="-1" strike="noStrike">
                <a:solidFill>
                  <a:srgbClr val="000000"/>
                </a:solidFill>
                <a:latin typeface="Arial"/>
              </a:rPr>
              <a:t>Fifth Outline Level</a:t>
            </a:r>
            <a:endParaRPr b="0" lang="en-US"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1800" spc="-1" strike="noStrike">
                <a:solidFill>
                  <a:srgbClr val="000000"/>
                </a:solidFill>
                <a:latin typeface="Arial"/>
              </a:rPr>
              <a:t>Sixth Outline Level</a:t>
            </a:r>
            <a:endParaRPr b="0" lang="en-US"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1800" spc="-1" strike="noStrike">
                <a:solidFill>
                  <a:srgbClr val="000000"/>
                </a:solidFill>
                <a:latin typeface="Arial"/>
              </a:rPr>
              <a:t>Seventh Outline Level</a:t>
            </a:r>
            <a:endParaRPr b="0" lang="en-US" sz="1800" spc="-1" strike="noStrike">
              <a:solidFill>
                <a:srgbClr val="000000"/>
              </a:solidFill>
              <a:latin typeface="Arial"/>
            </a:endParaRPr>
          </a:p>
        </p:txBody>
      </p:sp>
      <p:sp>
        <p:nvSpPr>
          <p:cNvPr id="31" name="PlaceHolder 4"/>
          <p:cNvSpPr>
            <a:spLocks noGrp="1"/>
          </p:cNvSpPr>
          <p:nvPr>
            <p:ph type="ftr" idx="13"/>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32" name="PlaceHolder 5"/>
          <p:cNvSpPr>
            <a:spLocks noGrp="1"/>
          </p:cNvSpPr>
          <p:nvPr>
            <p:ph type="sldNum" idx="14"/>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3A840938-711D-4ABD-862E-5082C333B7EB}"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33" name="PlaceHolder 6"/>
          <p:cNvSpPr>
            <a:spLocks noGrp="1"/>
          </p:cNvSpPr>
          <p:nvPr>
            <p:ph type="dt" idx="15"/>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7" r:id="rId2"/>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7"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buNone/>
            </a:pPr>
            <a:r>
              <a:rPr b="0" lang="en-US" sz="1800" spc="-1" strike="noStrike">
                <a:solidFill>
                  <a:srgbClr val="000000"/>
                </a:solidFill>
                <a:latin typeface="Arial"/>
              </a:rPr>
              <a:t>Click to edit the title text format</a:t>
            </a:r>
            <a:endParaRPr b="0" lang="en-US" sz="1800" spc="-1" strike="noStrike">
              <a:solidFill>
                <a:srgbClr val="000000"/>
              </a:solidFill>
              <a:latin typeface="Arial"/>
            </a:endParaRPr>
          </a:p>
        </p:txBody>
      </p:sp>
      <p:sp>
        <p:nvSpPr>
          <p:cNvPr id="38" name="PlaceHolder 2"/>
          <p:cNvSpPr>
            <a:spLocks noGrp="1"/>
          </p:cNvSpPr>
          <p:nvPr>
            <p:ph type="body"/>
          </p:nvPr>
        </p:nvSpPr>
        <p:spPr>
          <a:xfrm>
            <a:off x="457200" y="1600200"/>
            <a:ext cx="8227800" cy="45241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1800" spc="-1" strike="noStrike">
                <a:solidFill>
                  <a:srgbClr val="000000"/>
                </a:solidFill>
                <a:latin typeface="Arial"/>
              </a:rPr>
              <a:t>Click to edit the outline text format</a:t>
            </a:r>
            <a:endParaRPr b="0" lang="en-US"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000000"/>
                </a:solidFill>
                <a:latin typeface="Arial"/>
              </a:rPr>
              <a:t>Second Outline Level</a:t>
            </a:r>
            <a:endParaRPr b="0" lang="en-US"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800" spc="-1" strike="noStrike">
                <a:solidFill>
                  <a:srgbClr val="000000"/>
                </a:solidFill>
                <a:latin typeface="Arial"/>
              </a:rPr>
              <a:t>Third Outline Level</a:t>
            </a:r>
            <a:endParaRPr b="0" lang="en-U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800" spc="-1" strike="noStrike">
                <a:solidFill>
                  <a:srgbClr val="000000"/>
                </a:solidFill>
                <a:latin typeface="Arial"/>
              </a:rPr>
              <a:t>Fourth Outline Level</a:t>
            </a:r>
            <a:endParaRPr b="0" lang="en-U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1800" spc="-1" strike="noStrike">
                <a:solidFill>
                  <a:srgbClr val="000000"/>
                </a:solidFill>
                <a:latin typeface="Arial"/>
              </a:rPr>
              <a:t>Fifth Outline Level</a:t>
            </a:r>
            <a:endParaRPr b="0" lang="en-US"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1800" spc="-1" strike="noStrike">
                <a:solidFill>
                  <a:srgbClr val="000000"/>
                </a:solidFill>
                <a:latin typeface="Arial"/>
              </a:rPr>
              <a:t>Sixth Outline Level</a:t>
            </a:r>
            <a:endParaRPr b="0" lang="en-US"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1800" spc="-1" strike="noStrike">
                <a:solidFill>
                  <a:srgbClr val="000000"/>
                </a:solidFill>
                <a:latin typeface="Arial"/>
              </a:rPr>
              <a:t>Seventh Outline Level</a:t>
            </a:r>
            <a:endParaRPr b="0" lang="en-US" sz="1800" spc="-1" strike="noStrike">
              <a:solidFill>
                <a:srgbClr val="000000"/>
              </a:solidFill>
              <a:latin typeface="Arial"/>
            </a:endParaRPr>
          </a:p>
        </p:txBody>
      </p:sp>
      <p:sp>
        <p:nvSpPr>
          <p:cNvPr id="39" name="PlaceHolder 3"/>
          <p:cNvSpPr>
            <a:spLocks noGrp="1"/>
          </p:cNvSpPr>
          <p:nvPr>
            <p:ph type="ftr" idx="16"/>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40" name="PlaceHolder 4"/>
          <p:cNvSpPr>
            <a:spLocks noGrp="1"/>
          </p:cNvSpPr>
          <p:nvPr>
            <p:ph type="sldNum" idx="17"/>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E4D5ACEF-1735-4F56-A9D3-F7F4B42510C0}"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41" name="PlaceHolder 5"/>
          <p:cNvSpPr>
            <a:spLocks noGrp="1"/>
          </p:cNvSpPr>
          <p:nvPr>
            <p:ph type="dt" idx="18"/>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9" r:id="rId2"/>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4680"/>
            <a:ext cx="8227800" cy="1141200"/>
          </a:xfrm>
          <a:prstGeom prst="rect">
            <a:avLst/>
          </a:prstGeom>
          <a:noFill/>
          <a:ln w="0">
            <a:noFill/>
          </a:ln>
        </p:spPr>
        <p:txBody>
          <a:bodyPr lIns="0" rIns="0" tIns="0" bIns="0" anchor="ctr">
            <a:noAutofit/>
          </a:bodyPr>
          <a:p>
            <a:pPr indent="0">
              <a:buNone/>
            </a:pPr>
            <a:r>
              <a:rPr b="0" lang="en-US" sz="1800" spc="-1" strike="noStrike">
                <a:solidFill>
                  <a:srgbClr val="000000"/>
                </a:solidFill>
                <a:latin typeface="Arial"/>
              </a:rPr>
              <a:t>Click to edit the title text format</a:t>
            </a:r>
            <a:endParaRPr b="0" lang="en-US" sz="1800" spc="-1" strike="noStrike">
              <a:solidFill>
                <a:srgbClr val="000000"/>
              </a:solidFill>
              <a:latin typeface="Arial"/>
            </a:endParaRPr>
          </a:p>
        </p:txBody>
      </p:sp>
      <p:sp>
        <p:nvSpPr>
          <p:cNvPr id="45" name="PlaceHolder 2"/>
          <p:cNvSpPr>
            <a:spLocks noGrp="1"/>
          </p:cNvSpPr>
          <p:nvPr>
            <p:ph type="body"/>
          </p:nvPr>
        </p:nvSpPr>
        <p:spPr>
          <a:xfrm>
            <a:off x="457200" y="1600200"/>
            <a:ext cx="8227800" cy="45241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1800" spc="-1" strike="noStrike">
                <a:solidFill>
                  <a:srgbClr val="000000"/>
                </a:solidFill>
                <a:latin typeface="Arial"/>
              </a:rPr>
              <a:t>Click to edit the outline text format</a:t>
            </a:r>
            <a:endParaRPr b="0" lang="en-US" sz="1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000000"/>
                </a:solidFill>
                <a:latin typeface="Arial"/>
              </a:rPr>
              <a:t>Second Outline Level</a:t>
            </a:r>
            <a:endParaRPr b="0" lang="en-US"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800" spc="-1" strike="noStrike">
                <a:solidFill>
                  <a:srgbClr val="000000"/>
                </a:solidFill>
                <a:latin typeface="Arial"/>
              </a:rPr>
              <a:t>Third Outline Level</a:t>
            </a:r>
            <a:endParaRPr b="0" lang="en-U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800" spc="-1" strike="noStrike">
                <a:solidFill>
                  <a:srgbClr val="000000"/>
                </a:solidFill>
                <a:latin typeface="Arial"/>
              </a:rPr>
              <a:t>Fourth Outline Level</a:t>
            </a:r>
            <a:endParaRPr b="0" lang="en-U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1800" spc="-1" strike="noStrike">
                <a:solidFill>
                  <a:srgbClr val="000000"/>
                </a:solidFill>
                <a:latin typeface="Arial"/>
              </a:rPr>
              <a:t>Fifth Outline Level</a:t>
            </a:r>
            <a:endParaRPr b="0" lang="en-US" sz="18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1800" spc="-1" strike="noStrike">
                <a:solidFill>
                  <a:srgbClr val="000000"/>
                </a:solidFill>
                <a:latin typeface="Arial"/>
              </a:rPr>
              <a:t>Sixth Outline Level</a:t>
            </a:r>
            <a:endParaRPr b="0" lang="en-US" sz="18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1800" spc="-1" strike="noStrike">
                <a:solidFill>
                  <a:srgbClr val="000000"/>
                </a:solidFill>
                <a:latin typeface="Arial"/>
              </a:rPr>
              <a:t>Seventh Outline Level</a:t>
            </a:r>
            <a:endParaRPr b="0" lang="en-US" sz="1800" spc="-1" strike="noStrike">
              <a:solidFill>
                <a:srgbClr val="000000"/>
              </a:solidFill>
              <a:latin typeface="Arial"/>
            </a:endParaRPr>
          </a:p>
        </p:txBody>
      </p:sp>
      <p:sp>
        <p:nvSpPr>
          <p:cNvPr id="46" name="PlaceHolder 3"/>
          <p:cNvSpPr>
            <a:spLocks noGrp="1"/>
          </p:cNvSpPr>
          <p:nvPr>
            <p:ph type="ftr" idx="19"/>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47" name="PlaceHolder 4"/>
          <p:cNvSpPr>
            <a:spLocks noGrp="1"/>
          </p:cNvSpPr>
          <p:nvPr>
            <p:ph type="sldNum" idx="20"/>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A6571B70-F1E8-4AC6-A33C-513733936C2C}"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48" name="PlaceHolder 5"/>
          <p:cNvSpPr>
            <a:spLocks noGrp="1"/>
          </p:cNvSpPr>
          <p:nvPr>
            <p:ph type="dt" idx="21"/>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61" r:id="rId2"/>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1" name="PlaceHolder 1"/>
          <p:cNvSpPr>
            <a:spLocks noGrp="1"/>
          </p:cNvSpPr>
          <p:nvPr>
            <p:ph type="ftr" idx="22"/>
          </p:nvPr>
        </p:nvSpPr>
        <p:spPr>
          <a:xfrm>
            <a:off x="3124080" y="6356520"/>
            <a:ext cx="2893680" cy="36324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52" name="PlaceHolder 2"/>
          <p:cNvSpPr>
            <a:spLocks noGrp="1"/>
          </p:cNvSpPr>
          <p:nvPr>
            <p:ph type="sldNum" idx="23"/>
          </p:nvPr>
        </p:nvSpPr>
        <p:spPr>
          <a:xfrm>
            <a:off x="6553080" y="6356520"/>
            <a:ext cx="2131920" cy="363240"/>
          </a:xfrm>
          <a:prstGeom prst="rect">
            <a:avLst/>
          </a:prstGeom>
          <a:noFill/>
          <a:ln w="0">
            <a:noFill/>
          </a:ln>
        </p:spPr>
        <p:txBody>
          <a:bodyPr lIns="91440" rIns="91440" tIns="45720" bIns="45720" anchor="ctr">
            <a:noAutofit/>
          </a:bodyPr>
          <a:lstStyle>
            <a:lvl1pPr indent="0" algn="r" defTabSz="914400">
              <a:lnSpc>
                <a:spcPct val="100000"/>
              </a:lnSpc>
              <a:buNone/>
              <a:tabLst>
                <a:tab algn="l" pos="0"/>
              </a:tabLst>
              <a:defRPr b="0" lang="bg-BG" sz="1200" spc="-1" strike="noStrike">
                <a:solidFill>
                  <a:schemeClr val="dk1">
                    <a:tint val="75000"/>
                  </a:schemeClr>
                </a:solidFill>
                <a:latin typeface="Calibri"/>
              </a:defRPr>
            </a:lvl1pPr>
          </a:lstStyle>
          <a:p>
            <a:pPr indent="0" algn="r" defTabSz="914400">
              <a:lnSpc>
                <a:spcPct val="100000"/>
              </a:lnSpc>
              <a:buNone/>
              <a:tabLst>
                <a:tab algn="l" pos="0"/>
              </a:tabLst>
            </a:pPr>
            <a:fld id="{D3715643-9006-46B5-9C92-2E1BD3DAF210}" type="slidenum">
              <a:rPr b="0" lang="bg-BG" sz="1200" spc="-1" strike="noStrike">
                <a:solidFill>
                  <a:schemeClr val="dk1">
                    <a:tint val="75000"/>
                  </a:schemeClr>
                </a:solidFill>
                <a:latin typeface="Calibri"/>
              </a:rPr>
              <a:t>&lt;number&gt;</a:t>
            </a:fld>
            <a:endParaRPr b="0" lang="en-US" sz="1200" spc="-1" strike="noStrike">
              <a:solidFill>
                <a:srgbClr val="000000"/>
              </a:solidFill>
              <a:latin typeface="Times New Roman"/>
            </a:endParaRPr>
          </a:p>
        </p:txBody>
      </p:sp>
      <p:sp>
        <p:nvSpPr>
          <p:cNvPr id="53" name="PlaceHolder 3"/>
          <p:cNvSpPr>
            <a:spLocks noGrp="1"/>
          </p:cNvSpPr>
          <p:nvPr>
            <p:ph type="dt" idx="24"/>
          </p:nvPr>
        </p:nvSpPr>
        <p:spPr>
          <a:xfrm>
            <a:off x="457200" y="6356520"/>
            <a:ext cx="2131920" cy="36324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
        <p:nvSpPr>
          <p:cNvPr id="54" name="PlaceHolder 4"/>
          <p:cNvSpPr>
            <a:spLocks noGrp="1"/>
          </p:cNvSpPr>
          <p:nvPr>
            <p:ph type="title"/>
          </p:nvPr>
        </p:nvSpPr>
        <p:spPr>
          <a:xfrm>
            <a:off x="457200" y="273600"/>
            <a:ext cx="8229240" cy="1144800"/>
          </a:xfrm>
          <a:prstGeom prst="rect">
            <a:avLst/>
          </a:prstGeom>
          <a:noFill/>
          <a:ln w="0">
            <a:noFill/>
          </a:ln>
        </p:spPr>
        <p:txBody>
          <a:bodyPr lIns="0" rIns="0" tIns="0" bIns="0" anchor="ctr">
            <a:noAutofit/>
          </a:bodyPr>
          <a:p>
            <a:pPr indent="0" algn="ctr">
              <a:buNone/>
            </a:pPr>
            <a:r>
              <a:rPr b="0" lang="en-US" sz="4400" spc="-1" strike="noStrike">
                <a:solidFill>
                  <a:srgbClr val="000000"/>
                </a:solidFill>
                <a:latin typeface="Arial"/>
              </a:rPr>
              <a:t>Click to edit the title text format</a:t>
            </a:r>
            <a:endParaRPr b="0" lang="en-US" sz="4400" spc="-1" strike="noStrike">
              <a:solidFill>
                <a:srgbClr val="000000"/>
              </a:solidFill>
              <a:latin typeface="Arial"/>
            </a:endParaRPr>
          </a:p>
        </p:txBody>
      </p:sp>
      <p:sp>
        <p:nvSpPr>
          <p:cNvPr id="55" name="PlaceHolder 5"/>
          <p:cNvSpPr>
            <a:spLocks noGrp="1"/>
          </p:cNvSpPr>
          <p:nvPr>
            <p:ph type="body"/>
          </p:nvPr>
        </p:nvSpPr>
        <p:spPr>
          <a:xfrm>
            <a:off x="457200" y="1604520"/>
            <a:ext cx="82292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Click to edit the outline text format</a:t>
            </a:r>
            <a:endParaRPr b="0" lang="en-US"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2800" spc="-1" strike="noStrike">
                <a:solidFill>
                  <a:srgbClr val="000000"/>
                </a:solidFill>
                <a:latin typeface="Arial"/>
              </a:rPr>
              <a:t>Second Outline Level</a:t>
            </a:r>
            <a:endParaRPr b="0" lang="en-US"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2400" spc="-1" strike="noStrike">
                <a:solidFill>
                  <a:srgbClr val="000000"/>
                </a:solidFill>
                <a:latin typeface="Arial"/>
              </a:rPr>
              <a:t>Third Outline Level</a:t>
            </a:r>
            <a:endParaRPr b="0" lang="en-US"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Arial"/>
              </a:rPr>
              <a:t>Fourth Outline Level</a:t>
            </a:r>
            <a:endParaRPr b="0" lang="en-US"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Arial"/>
              </a:rPr>
              <a:t>Fifth Outline Level</a:t>
            </a:r>
            <a:endParaRPr b="0" lang="en-U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Arial"/>
              </a:rPr>
              <a:t>Sixth Outline Level</a:t>
            </a:r>
            <a:endParaRPr b="0" lang="en-U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Arial"/>
              </a:rPr>
              <a:t>Seventh Outline Level</a:t>
            </a:r>
            <a:endParaRPr b="0" lang="en-U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63" r:id="rId2"/>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8.xml"/>
</Relationships>
</file>

<file path=ppt/slides/_rels/slide11.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slideLayout" Target="../slideLayouts/slideLayout8.xml"/>
</Relationships>
</file>

<file path=ppt/slides/_rels/slide12.xml.rels><?xml version="1.0" encoding="UTF-8"?>
<Relationships xmlns="http://schemas.openxmlformats.org/package/2006/relationships"><Relationship Id="rId1" Type="http://schemas.openxmlformats.org/officeDocument/2006/relationships/hyperlink" Target="https://atcoder.jp/contests/abc445/tasks/abc445_g" TargetMode="External"/><Relationship Id="rId2" Type="http://schemas.openxmlformats.org/officeDocument/2006/relationships/slideLayout" Target="../slideLayouts/slideLayout7.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15.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7.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19.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7.xml"/>
</Relationships>
</file>

<file path=ppt/slides/_rels/slide2.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7.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24.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7.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26.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7.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29.xml.rels><?xml version="1.0" encoding="UTF-8"?>
<Relationships xmlns="http://schemas.openxmlformats.org/package/2006/relationships"><Relationship Id="rId1" Type="http://schemas.openxmlformats.org/officeDocument/2006/relationships/hyperlink" Target="https://cses.fi/problemset/task/1696" TargetMode="External"/><Relationship Id="rId2" Type="http://schemas.openxmlformats.org/officeDocument/2006/relationships/hyperlink" Target="https://codeforces.com/problemset/problem/1783/F" TargetMode="External"/><Relationship Id="rId3" Type="http://schemas.openxmlformats.org/officeDocument/2006/relationships/hyperlink" Target="https://codeforces.com/problemset/problem/2026/E" TargetMode="External"/><Relationship Id="rId4" Type="http://schemas.openxmlformats.org/officeDocument/2006/relationships/hyperlink" Target="https://codeforces.com/problemset/problem/1765/A" TargetMode="External"/><Relationship Id="rId5" Type="http://schemas.openxmlformats.org/officeDocument/2006/relationships/hyperlink" Target="https://codeforces.com/gym/103438/problem/I" TargetMode="External"/><Relationship Id="rId6" Type="http://schemas.openxmlformats.org/officeDocument/2006/relationships/slideLayout" Target="../slideLayouts/slideLayout7.xml"/>
</Relationships>
</file>

<file path=ppt/slides/_rels/slide3.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7.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6.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
</Relationships>
</file>

<file path=ppt/slides/_rels/slide6.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7.xml"/>
</Relationships>
</file>

<file path=ppt/slides/_rels/slide7.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7.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 name="PlaceHolder 1"/>
          <p:cNvSpPr>
            <a:spLocks noGrp="1"/>
          </p:cNvSpPr>
          <p:nvPr>
            <p:ph type="title"/>
          </p:nvPr>
        </p:nvSpPr>
        <p:spPr>
          <a:xfrm>
            <a:off x="685800" y="2130480"/>
            <a:ext cx="7770600" cy="14680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Максимално двойкосъчетание</a:t>
            </a:r>
            <a:endParaRPr b="0" lang="en-US" sz="4400" spc="-1" strike="noStrike">
              <a:solidFill>
                <a:srgbClr val="000000"/>
              </a:solidFill>
              <a:latin typeface="Arial"/>
            </a:endParaRPr>
          </a:p>
        </p:txBody>
      </p:sp>
      <p:sp>
        <p:nvSpPr>
          <p:cNvPr id="57" name="PlaceHolder 2"/>
          <p:cNvSpPr>
            <a:spLocks noGrp="1"/>
          </p:cNvSpPr>
          <p:nvPr>
            <p:ph type="subTitle"/>
          </p:nvPr>
        </p:nvSpPr>
        <p:spPr>
          <a:xfrm>
            <a:off x="1371600" y="3886200"/>
            <a:ext cx="6399000" cy="1750680"/>
          </a:xfrm>
          <a:prstGeom prst="rect">
            <a:avLst/>
          </a:prstGeom>
          <a:noFill/>
          <a:ln w="0">
            <a:noFill/>
          </a:ln>
        </p:spPr>
        <p:txBody>
          <a:bodyPr lIns="91440" rIns="91440" tIns="45720" bIns="45720" anchor="t">
            <a:noAutofit/>
          </a:bodyPr>
          <a:p>
            <a:pPr indent="0" algn="ctr" defTabSz="914400">
              <a:lnSpc>
                <a:spcPct val="100000"/>
              </a:lnSpc>
              <a:spcBef>
                <a:spcPts val="641"/>
              </a:spcBef>
              <a:buNone/>
              <a:tabLst>
                <a:tab algn="l" pos="0"/>
              </a:tabLst>
            </a:pPr>
            <a:r>
              <a:rPr b="0" lang="bg-BG" sz="3200" spc="-1" strike="noStrike">
                <a:solidFill>
                  <a:srgbClr val="6f6f6f"/>
                </a:solidFill>
                <a:latin typeface="Calibri"/>
              </a:rPr>
              <a:t>Изготвил: Велислав Гърков</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6" name="" descr=""/>
          <p:cNvPicPr/>
          <p:nvPr/>
        </p:nvPicPr>
        <p:blipFill>
          <a:blip r:embed="rId1"/>
          <a:stretch/>
        </p:blipFill>
        <p:spPr>
          <a:xfrm>
            <a:off x="1503360" y="263880"/>
            <a:ext cx="6427440" cy="638964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7" name="" descr=""/>
          <p:cNvPicPr/>
          <p:nvPr/>
        </p:nvPicPr>
        <p:blipFill>
          <a:blip r:embed="rId1"/>
          <a:stretch/>
        </p:blipFill>
        <p:spPr>
          <a:xfrm>
            <a:off x="512280" y="3099960"/>
            <a:ext cx="8436240" cy="3636720"/>
          </a:xfrm>
          <a:prstGeom prst="rect">
            <a:avLst/>
          </a:prstGeom>
          <a:ln w="0">
            <a:noFill/>
          </a:ln>
        </p:spPr>
      </p:pic>
      <p:pic>
        <p:nvPicPr>
          <p:cNvPr id="78" name="" descr=""/>
          <p:cNvPicPr/>
          <p:nvPr/>
        </p:nvPicPr>
        <p:blipFill>
          <a:blip r:embed="rId2"/>
          <a:stretch/>
        </p:blipFill>
        <p:spPr>
          <a:xfrm>
            <a:off x="434520" y="36000"/>
            <a:ext cx="8313480" cy="3008160"/>
          </a:xfrm>
          <a:prstGeom prst="rect">
            <a:avLst/>
          </a:prstGeom>
          <a:ln w="0">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 name="PlaceHolder 1"/>
          <p:cNvSpPr>
            <a:spLocks noGrp="1"/>
          </p:cNvSpPr>
          <p:nvPr>
            <p:ph type="title"/>
          </p:nvPr>
        </p:nvSpPr>
        <p:spPr>
          <a:xfrm>
            <a:off x="467640" y="2736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Задачи с шахматни дъски</a:t>
            </a:r>
            <a:endParaRPr b="0" lang="en-US" sz="4400" spc="-1" strike="noStrike">
              <a:solidFill>
                <a:srgbClr val="000000"/>
              </a:solidFill>
              <a:latin typeface="Arial"/>
            </a:endParaRPr>
          </a:p>
        </p:txBody>
      </p:sp>
      <p:sp>
        <p:nvSpPr>
          <p:cNvPr id="80" name="PlaceHolder 2"/>
          <p:cNvSpPr>
            <a:spLocks noGrp="1"/>
          </p:cNvSpPr>
          <p:nvPr>
            <p:ph/>
          </p:nvPr>
        </p:nvSpPr>
        <p:spPr>
          <a:xfrm>
            <a:off x="0" y="908640"/>
            <a:ext cx="9142200" cy="5947560"/>
          </a:xfrm>
          <a:prstGeom prst="rect">
            <a:avLst/>
          </a:prstGeom>
          <a:noFill/>
          <a:ln w="0">
            <a:noFill/>
          </a:ln>
        </p:spPr>
        <p:txBody>
          <a:bodyPr lIns="91440" rIns="91440" tIns="45720" bIns="45720" anchor="t">
            <a:normAutofit/>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Rooks от RMI 2014 ден 1 – Какъв е максималният брой топове, които можем да поставим на квадратна шахматна дъска, в която на К от клетките стоят препятствия, така че да няма два топа, които се „гледат“?</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u="sng">
                <a:solidFill>
                  <a:schemeClr val="dk1"/>
                </a:solidFill>
                <a:uFillTx/>
                <a:latin typeface="Calibri"/>
                <a:hlinkClick r:id="rId1"/>
              </a:rPr>
              <a:t>https://atcoder.jp/contests/abc445/tasks/abc445_g</a:t>
            </a:r>
            <a:r>
              <a:rPr b="0" lang="bg-BG" sz="3200" spc="-1" strike="noStrike">
                <a:solidFill>
                  <a:schemeClr val="dk1"/>
                </a:solidFill>
                <a:latin typeface="Calibri"/>
              </a:rPr>
              <a:t> - Какъв е максималният брой коне, които можем да поставим на квадратна шахматна таблица с препятствия, така че да няма два коня, които се „гледат“?</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nodeType="clickEffect" fill="hold" presetClass="entr" presetID="10">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Effect filter="fade" transition="in">
                                      <p:cBhvr additive="repl">
                                        <p:cTn id="7" dur="500"/>
                                        <p:tgtEl>
                                          <p:spTgt spid="80">
                                            <p:txEl>
                                              <p:pRg st="0" end="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 name="PlaceHolder 1"/>
          <p:cNvSpPr>
            <a:spLocks noGrp="1"/>
          </p:cNvSpPr>
          <p:nvPr>
            <p:ph type="title"/>
          </p:nvPr>
        </p:nvSpPr>
        <p:spPr>
          <a:xfrm>
            <a:off x="467640" y="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Rooks</a:t>
            </a:r>
            <a:endParaRPr b="0" lang="en-US" sz="4400" spc="-1" strike="noStrike">
              <a:solidFill>
                <a:srgbClr val="000000"/>
              </a:solidFill>
              <a:latin typeface="Arial"/>
            </a:endParaRPr>
          </a:p>
        </p:txBody>
      </p:sp>
      <p:sp>
        <p:nvSpPr>
          <p:cNvPr id="82" name="PlaceHolder 2"/>
          <p:cNvSpPr>
            <a:spLocks noGrp="1"/>
          </p:cNvSpPr>
          <p:nvPr>
            <p:ph/>
          </p:nvPr>
        </p:nvSpPr>
        <p:spPr>
          <a:xfrm>
            <a:off x="0" y="908640"/>
            <a:ext cx="9142200" cy="5947560"/>
          </a:xfrm>
          <a:prstGeom prst="rect">
            <a:avLst/>
          </a:prstGeom>
          <a:noFill/>
          <a:ln w="0">
            <a:noFill/>
          </a:ln>
        </p:spPr>
        <p:txBody>
          <a:bodyPr lIns="91440" rIns="91440" tIns="45720" bIns="45720" anchor="t">
            <a:normAutofit fontScale="93333" lnSpcReduction="10000"/>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В задачи за шахматни дъски има няколко вида двуделност. Едната от тях се появява в задачата rooks. Построяваме двуделния граф, в който върховете са редовете и колоните(дяловете са очевидни), а ребрата съответстват на свободните клетки (i,j). Поставянето на топ на клетка (i,j) съответства на използването на ребро (i,j) в така построения граф. Два топа се „гледат“ точно тогава, когато съответните ребра споделят връх. С други думи търсим максималния мачинг в този граф.</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Същата задача можем да решим и ако фигурите бяха офицери – тогава върховете са диагоналите, а дуалността на графа се определя от цвета на диагонала(дали е бял или черен).</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Knight placement</a:t>
            </a:r>
            <a:endParaRPr b="0" lang="en-US" sz="4400" spc="-1" strike="noStrike">
              <a:solidFill>
                <a:srgbClr val="000000"/>
              </a:solidFill>
              <a:latin typeface="Arial"/>
            </a:endParaRPr>
          </a:p>
        </p:txBody>
      </p:sp>
      <p:sp>
        <p:nvSpPr>
          <p:cNvPr id="84" name="PlaceHolder 2"/>
          <p:cNvSpPr>
            <a:spLocks noGrp="1"/>
          </p:cNvSpPr>
          <p:nvPr>
            <p:ph/>
          </p:nvPr>
        </p:nvSpPr>
        <p:spPr>
          <a:xfrm>
            <a:off x="385560" y="1141920"/>
            <a:ext cx="8227800" cy="5553000"/>
          </a:xfrm>
          <a:prstGeom prst="rect">
            <a:avLst/>
          </a:prstGeom>
          <a:noFill/>
          <a:ln w="0">
            <a:noFill/>
          </a:ln>
        </p:spPr>
        <p:txBody>
          <a:bodyPr lIns="91440" rIns="91440" tIns="45720" bIns="45720" anchor="t">
            <a:noAutofit/>
          </a:bodyPr>
          <a:p>
            <a:pPr marL="343080" indent="-343080" defTabSz="914400">
              <a:lnSpc>
                <a:spcPct val="100000"/>
              </a:lnSpc>
              <a:spcBef>
                <a:spcPts val="641"/>
              </a:spcBef>
              <a:buClr>
                <a:srgbClr val="000000"/>
              </a:buClr>
              <a:buFont typeface="Arial"/>
              <a:buChar char="•"/>
            </a:pPr>
            <a:r>
              <a:rPr b="0" lang="bg-BG" sz="2800" spc="-1" strike="noStrike">
                <a:solidFill>
                  <a:schemeClr val="dk1"/>
                </a:solidFill>
                <a:latin typeface="Calibri"/>
              </a:rPr>
              <a:t>Последната двуделност върху таблица идва от следния естествен за задачата граф: върховете са клетките, а ребро между два върха има, ако можем да направим ход с коня от единия до другия връх. Двуделността идва от факта, че ходът на коня винаги е от клетка с един цвят до клетка с друг цвят.</a:t>
            </a:r>
            <a:endParaRPr b="0" lang="en-US" sz="28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2800" spc="-1" strike="noStrike">
                <a:solidFill>
                  <a:schemeClr val="dk1"/>
                </a:solidFill>
                <a:latin typeface="Calibri"/>
              </a:rPr>
              <a:t>В така построения граф търсим т.нар. максимално независимо множество върхове(maximal independet set) – максималното множество от върхове, между всеки два от които няма ребро.</a:t>
            </a:r>
            <a:endParaRPr b="0" lang="en-US" sz="2800" spc="-1" strike="noStrike">
              <a:solidFill>
                <a:srgbClr val="000000"/>
              </a:solidFill>
              <a:latin typeface="Arial"/>
            </a:endParaRPr>
          </a:p>
        </p:txBody>
      </p:sp>
    </p:spTree>
  </p:cSld>
  <mc:AlternateContent>
    <mc:Choice Requires="p14">
      <p:transition spd="slow" p14:dur="2000"/>
    </mc:Choice>
    <mc:Fallback>
      <p:transition spd="slow"/>
    </mc:Fallback>
  </mc:AlternateContent>
  <p:timing>
    <p:tnLst>
      <p:par>
        <p:cTn id="8" dur="indefinite" restart="never" nodeType="tmRoot">
          <p:childTnLst>
            <p:seq>
              <p:cTn id="9" dur="indefinite" nodeType="mainSeq">
                <p:childTnLst>
                  <p:par>
                    <p:cTn id="10" fill="hold">
                      <p:stCondLst>
                        <p:cond delay="indefinite"/>
                      </p:stCondLst>
                      <p:childTnLst>
                        <p:par>
                          <p:cTn id="11" fill="hold">
                            <p:stCondLst>
                              <p:cond delay="0"/>
                            </p:stCondLst>
                            <p:childTnLst>
                              <p:par>
                                <p:cTn id="12" nodeType="clickEffect" fill="hold" presetClass="entr" presetID="10">
                                  <p:stCondLst>
                                    <p:cond delay="0"/>
                                  </p:stCondLst>
                                  <p:childTnLst>
                                    <p:set>
                                      <p:cBhvr>
                                        <p:cTn id="13" dur="1" fill="hold">
                                          <p:stCondLst>
                                            <p:cond delay="0"/>
                                          </p:stCondLst>
                                        </p:cTn>
                                        <p:tgtEl>
                                          <p:spTgt spid="84">
                                            <p:txEl>
                                              <p:pRg st="0" end="0"/>
                                            </p:txEl>
                                          </p:spTgt>
                                        </p:tgtEl>
                                        <p:attrNameLst>
                                          <p:attrName>style.visibility</p:attrName>
                                        </p:attrNameLst>
                                      </p:cBhvr>
                                      <p:to>
                                        <p:strVal val="visible"/>
                                      </p:to>
                                    </p:set>
                                    <p:animEffect filter="fade" transition="in">
                                      <p:cBhvr additive="repl">
                                        <p:cTn id="14" dur="500"/>
                                        <p:tgtEl>
                                          <p:spTgt spid="84">
                                            <p:txEl>
                                              <p:pRg st="0" end="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en-US" sz="4400" spc="-1" strike="noStrike">
                <a:solidFill>
                  <a:schemeClr val="dk1"/>
                </a:solidFill>
                <a:latin typeface="Calibri"/>
              </a:rPr>
              <a:t>Minimum vertex cover</a:t>
            </a:r>
            <a:endParaRPr b="0" lang="en-US" sz="4400" spc="-1" strike="noStrike">
              <a:solidFill>
                <a:srgbClr val="000000"/>
              </a:solidFill>
              <a:latin typeface="Arial"/>
            </a:endParaRPr>
          </a:p>
        </p:txBody>
      </p:sp>
      <p:sp>
        <p:nvSpPr>
          <p:cNvPr id="86" name="PlaceHolder 2"/>
          <p:cNvSpPr>
            <a:spLocks noGrp="1"/>
          </p:cNvSpPr>
          <p:nvPr>
            <p:ph/>
          </p:nvPr>
        </p:nvSpPr>
        <p:spPr>
          <a:xfrm>
            <a:off x="0" y="1600200"/>
            <a:ext cx="4282200" cy="5067360"/>
          </a:xfrm>
          <a:prstGeom prst="rect">
            <a:avLst/>
          </a:prstGeom>
          <a:noFill/>
          <a:ln w="0">
            <a:noFill/>
          </a:ln>
        </p:spPr>
        <p:txBody>
          <a:bodyPr lIns="91440" rIns="91440" tIns="45720" bIns="45720" anchor="t">
            <a:normAutofit fontScale="98888" lnSpcReduction="10000"/>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Търсим минималния брой върхове, така че всяко ребро да е свързано с поне един от избраните върхове.</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В общия случай тази задача е </a:t>
            </a:r>
            <a:r>
              <a:rPr b="0" lang="en-US" sz="3200" spc="-1" strike="noStrike">
                <a:solidFill>
                  <a:schemeClr val="dk1"/>
                </a:solidFill>
                <a:latin typeface="Calibri"/>
              </a:rPr>
              <a:t>NP</a:t>
            </a:r>
            <a:r>
              <a:rPr b="0" lang="bg-BG" sz="3200" spc="-1" strike="noStrike">
                <a:solidFill>
                  <a:schemeClr val="dk1"/>
                </a:solidFill>
                <a:latin typeface="Calibri"/>
              </a:rPr>
              <a:t>. Разглеждаме частния случай, когато графът е двуделен.</a:t>
            </a:r>
            <a:endParaRPr b="0" lang="en-US" sz="3200" spc="-1" strike="noStrike">
              <a:solidFill>
                <a:srgbClr val="000000"/>
              </a:solidFill>
              <a:latin typeface="Arial"/>
            </a:endParaRPr>
          </a:p>
          <a:p>
            <a:pPr indent="0" defTabSz="914400">
              <a:lnSpc>
                <a:spcPct val="100000"/>
              </a:lnSpc>
              <a:spcBef>
                <a:spcPts val="641"/>
              </a:spcBef>
              <a:buNone/>
              <a:tabLst>
                <a:tab algn="l" pos="0"/>
              </a:tabLst>
            </a:pPr>
            <a:endParaRPr b="0" lang="en-US" sz="3200" spc="-1" strike="noStrike">
              <a:solidFill>
                <a:srgbClr val="000000"/>
              </a:solidFill>
              <a:latin typeface="Arial"/>
            </a:endParaRPr>
          </a:p>
        </p:txBody>
      </p:sp>
      <p:pic>
        <p:nvPicPr>
          <p:cNvPr id="87" name="Picture 4" descr=""/>
          <p:cNvPicPr/>
          <p:nvPr/>
        </p:nvPicPr>
        <p:blipFill>
          <a:blip r:embed="rId1"/>
          <a:stretch/>
        </p:blipFill>
        <p:spPr>
          <a:xfrm>
            <a:off x="4644000" y="1917000"/>
            <a:ext cx="4160520" cy="417024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8"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&lt;Maximal Independet Set&gt; = V - &lt;Minimal Vertex Cover&gt;</a:t>
            </a:r>
            <a:endParaRPr b="0" lang="en-US" sz="4400" spc="-1" strike="noStrike">
              <a:solidFill>
                <a:srgbClr val="000000"/>
              </a:solidFill>
              <a:latin typeface="Arial"/>
            </a:endParaRPr>
          </a:p>
        </p:txBody>
      </p:sp>
      <p:sp>
        <p:nvSpPr>
          <p:cNvPr id="89" name="PlaceHolder 2"/>
          <p:cNvSpPr>
            <a:spLocks noGrp="1"/>
          </p:cNvSpPr>
          <p:nvPr>
            <p:ph/>
          </p:nvPr>
        </p:nvSpPr>
        <p:spPr>
          <a:xfrm>
            <a:off x="457200" y="817560"/>
            <a:ext cx="8227800" cy="5228280"/>
          </a:xfrm>
          <a:prstGeom prst="rect">
            <a:avLst/>
          </a:prstGeom>
          <a:noFill/>
          <a:ln w="0">
            <a:noFill/>
          </a:ln>
        </p:spPr>
        <p:txBody>
          <a:bodyPr lIns="91440" rIns="91440" tIns="45720" bIns="45720" anchor="t">
            <a:noAutofit/>
          </a:bodyPr>
          <a:p>
            <a:pPr marL="432000" indent="0">
              <a:lnSpc>
                <a:spcPct val="100000"/>
              </a:lnSpc>
              <a:spcBef>
                <a:spcPts val="1417"/>
              </a:spcBef>
              <a:buNone/>
              <a:tabLst>
                <a:tab algn="l" pos="0"/>
              </a:tabLst>
            </a:pPr>
            <a:endParaRPr b="0" lang="en-US" sz="32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tabLst>
                <a:tab algn="l" pos="0"/>
              </a:tabLst>
            </a:pPr>
            <a:r>
              <a:rPr b="0" lang="bg-BG" sz="3200" spc="-1" strike="noStrike">
                <a:solidFill>
                  <a:schemeClr val="dk1"/>
                </a:solidFill>
                <a:latin typeface="Calibri"/>
              </a:rPr>
              <a:t>Доказателство: Нека A е множество от върхове и B = V – A. А е независимо тогава и само тогава когато В е vertex cover.</a:t>
            </a:r>
            <a:endParaRPr b="0" lang="en-US" sz="3200" spc="-1" strike="noStrike">
              <a:solidFill>
                <a:srgbClr val="000000"/>
              </a:solidFill>
              <a:latin typeface="Arial"/>
            </a:endParaRPr>
          </a:p>
          <a:p>
            <a:pPr marL="432000" indent="0">
              <a:lnSpc>
                <a:spcPct val="100000"/>
              </a:lnSpc>
              <a:spcBef>
                <a:spcPts val="1417"/>
              </a:spcBef>
              <a:buNone/>
              <a:tabLst>
                <a:tab algn="l" pos="0"/>
              </a:tabLst>
            </a:pPr>
            <a:r>
              <a:rPr b="0" lang="bg-BG" sz="3200" spc="-1" strike="noStrike">
                <a:solidFill>
                  <a:schemeClr val="dk1"/>
                </a:solidFill>
                <a:latin typeface="Calibri"/>
              </a:rPr>
              <a:t>1. Ако А е независимо, тогава няма ребра в графа, индуциран от върховете на А. Това означава, че за всяко ребро поне единият от краищата му е в В. Значи B e vertex cover.</a:t>
            </a:r>
            <a:endParaRPr b="0" lang="en-US" sz="32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tabLst>
                <a:tab algn="l" pos="0"/>
              </a:tabLst>
            </a:pPr>
            <a:r>
              <a:rPr b="0" lang="bg-BG" sz="3200" spc="-1" strike="noStrike">
                <a:solidFill>
                  <a:schemeClr val="dk1"/>
                </a:solidFill>
                <a:latin typeface="Calibri"/>
              </a:rPr>
              <a:t>2. Ако В е vertex cover, и има ребро между два върха от А, B нямаше да е vertex cover. Значи A е независимо.</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&lt;Minimal Vertex Cover&gt; = &lt;Max Matching&gt; (Теорема на Хол)</a:t>
            </a:r>
            <a:endParaRPr b="0" lang="en-US" sz="4400" spc="-1" strike="noStrike">
              <a:solidFill>
                <a:srgbClr val="000000"/>
              </a:solidFill>
              <a:latin typeface="Arial"/>
            </a:endParaRPr>
          </a:p>
        </p:txBody>
      </p:sp>
      <p:sp>
        <p:nvSpPr>
          <p:cNvPr id="91" name="PlaceHolder 2"/>
          <p:cNvSpPr>
            <a:spLocks noGrp="1"/>
          </p:cNvSpPr>
          <p:nvPr>
            <p:ph/>
          </p:nvPr>
        </p:nvSpPr>
        <p:spPr>
          <a:xfrm>
            <a:off x="54000" y="1509480"/>
            <a:ext cx="9020160" cy="5228280"/>
          </a:xfrm>
          <a:prstGeom prst="rect">
            <a:avLst/>
          </a:prstGeom>
          <a:noFill/>
          <a:ln w="0">
            <a:noFill/>
          </a:ln>
        </p:spPr>
        <p:txBody>
          <a:bodyPr lIns="91440" rIns="91440" tIns="45720" bIns="45720" anchor="t">
            <a:noAutofit/>
          </a:bodyPr>
          <a:p>
            <a:pPr marL="432000" indent="-324000">
              <a:lnSpc>
                <a:spcPct val="100000"/>
              </a:lnSpc>
              <a:spcBef>
                <a:spcPts val="1417"/>
              </a:spcBef>
              <a:buClr>
                <a:srgbClr val="000000"/>
              </a:buClr>
              <a:buSzPct val="45000"/>
              <a:buFont typeface="Wingdings" charset="2"/>
              <a:buChar char=""/>
            </a:pPr>
            <a:r>
              <a:rPr b="0" lang="bg-BG" sz="3200" spc="-1" strike="noStrike">
                <a:solidFill>
                  <a:schemeClr val="dk1"/>
                </a:solidFill>
                <a:latin typeface="Calibri"/>
              </a:rPr>
              <a:t>Теоремата на Хол гласи, че min vertex cover е равно на max matching в двуделен граф. Доказателството на теоремата показва 2 неща:</a:t>
            </a:r>
            <a:endParaRPr b="0" lang="en-US" sz="3200" spc="-1" strike="noStrike">
              <a:solidFill>
                <a:srgbClr val="000000"/>
              </a:solidFill>
              <a:latin typeface="Arial"/>
            </a:endParaRPr>
          </a:p>
          <a:p>
            <a:pPr marL="432000" indent="0">
              <a:lnSpc>
                <a:spcPct val="100000"/>
              </a:lnSpc>
              <a:spcBef>
                <a:spcPts val="1417"/>
              </a:spcBef>
              <a:buNone/>
              <a:tabLst>
                <a:tab algn="l" pos="0"/>
              </a:tabLst>
            </a:pPr>
            <a:r>
              <a:rPr b="0" lang="bg-BG" sz="3200" spc="-1" strike="noStrike">
                <a:solidFill>
                  <a:schemeClr val="dk1"/>
                </a:solidFill>
                <a:latin typeface="Calibri"/>
              </a:rPr>
              <a:t>1. Нека M е мачинг и S e vertex cover. Тогава |M| &lt;= |S|. (ако допуснем противното, получаваме, че има връх от S, от който излизат 2 ребра от M. Но M е matching. Противоречие!)</a:t>
            </a:r>
            <a:endParaRPr b="0" lang="en-US" sz="32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tabLst>
                <a:tab algn="l" pos="0"/>
              </a:tabLst>
            </a:pPr>
            <a:r>
              <a:rPr b="0" lang="bg-BG" sz="3200" spc="-1" strike="noStrike">
                <a:solidFill>
                  <a:schemeClr val="dk1"/>
                </a:solidFill>
                <a:latin typeface="Calibri"/>
              </a:rPr>
              <a:t>2. Kонструкция как от max matching да направим vertex cover.</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&lt;Minimal Vertex Cover&gt; = &lt;Max Matching&gt; (Теорема на Хол)</a:t>
            </a:r>
            <a:endParaRPr b="0" lang="en-US" sz="4400" spc="-1" strike="noStrike">
              <a:solidFill>
                <a:srgbClr val="000000"/>
              </a:solidFill>
              <a:latin typeface="Arial"/>
            </a:endParaRPr>
          </a:p>
        </p:txBody>
      </p:sp>
      <p:sp>
        <p:nvSpPr>
          <p:cNvPr id="93" name="PlaceHolder 2"/>
          <p:cNvSpPr>
            <a:spLocks noGrp="1"/>
          </p:cNvSpPr>
          <p:nvPr>
            <p:ph/>
          </p:nvPr>
        </p:nvSpPr>
        <p:spPr>
          <a:xfrm>
            <a:off x="54000" y="1509480"/>
            <a:ext cx="9020160" cy="5228280"/>
          </a:xfrm>
          <a:prstGeom prst="rect">
            <a:avLst/>
          </a:prstGeom>
          <a:noFill/>
          <a:ln w="0">
            <a:noFill/>
          </a:ln>
        </p:spPr>
        <p:txBody>
          <a:bodyPr lIns="91440" rIns="91440" tIns="45720" bIns="45720" anchor="t">
            <a:noAutofit/>
          </a:bodyPr>
          <a:p>
            <a:pPr marL="432000" indent="-324000">
              <a:lnSpc>
                <a:spcPct val="100000"/>
              </a:lnSpc>
              <a:spcBef>
                <a:spcPts val="1417"/>
              </a:spcBef>
              <a:buClr>
                <a:srgbClr val="000000"/>
              </a:buClr>
              <a:buSzPct val="45000"/>
              <a:buFont typeface="Wingdings" charset="2"/>
              <a:buChar char=""/>
            </a:pPr>
            <a:r>
              <a:rPr b="0" lang="bg-BG" sz="2400" spc="-1" strike="noStrike">
                <a:solidFill>
                  <a:schemeClr val="dk1"/>
                </a:solidFill>
                <a:latin typeface="Calibri"/>
              </a:rPr>
              <a:t>След като сме намерили някой максимален мачинг, правим 2 стъпки:</a:t>
            </a:r>
            <a:endParaRPr b="0" lang="en-US" sz="24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bg-BG" sz="2400" spc="-1" strike="noStrike">
                <a:solidFill>
                  <a:schemeClr val="dk1"/>
                </a:solidFill>
                <a:latin typeface="Calibri"/>
              </a:rPr>
              <a:t>1. Пускаме dfs-то за намиране на алтерниращ път от немачнатите върхове. Така ще сме намерили някакво множество от върхове отдясно. Те задължително са мачнати, иначе щяхме да можем да увеличим мачинга. Избираме тези върхове във vertex cover-a.</a:t>
            </a:r>
            <a:endParaRPr b="0" lang="en-US" sz="24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bg-BG" sz="2400" spc="-1" strike="noStrike">
                <a:solidFill>
                  <a:schemeClr val="dk1"/>
                </a:solidFill>
                <a:latin typeface="Calibri"/>
              </a:rPr>
              <a:t>Останалите върхове отляво, които не сме достигнали, са задължително мачнати. Добавяме тези върхове в cover-a. Нещо повече – те не са мачнати с върховете от стъпка 1. На картинката, ако 5-2 беше мачнатото ребро, щяхме с dfs-то да минем по него и да достигнем връх 2. Така заключваме, че в cover-a сме взели толкова върхове, колкото е мачинга.</a:t>
            </a:r>
            <a:endParaRPr b="0" lang="en-US"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&lt;Minimal Vertex Cover&gt; = &lt;Max Matching&gt; (Теорема на Хол)</a:t>
            </a:r>
            <a:endParaRPr b="0" lang="en-US" sz="4400" spc="-1" strike="noStrike">
              <a:solidFill>
                <a:srgbClr val="000000"/>
              </a:solidFill>
              <a:latin typeface="Arial"/>
            </a:endParaRPr>
          </a:p>
        </p:txBody>
      </p:sp>
      <p:sp>
        <p:nvSpPr>
          <p:cNvPr id="95" name="PlaceHolder 2"/>
          <p:cNvSpPr>
            <a:spLocks noGrp="1"/>
          </p:cNvSpPr>
          <p:nvPr>
            <p:ph/>
          </p:nvPr>
        </p:nvSpPr>
        <p:spPr>
          <a:xfrm>
            <a:off x="54000" y="1509480"/>
            <a:ext cx="4393080" cy="5228280"/>
          </a:xfrm>
          <a:prstGeom prst="rect">
            <a:avLst/>
          </a:prstGeom>
          <a:noFill/>
          <a:ln w="0">
            <a:noFill/>
          </a:ln>
        </p:spPr>
        <p:txBody>
          <a:bodyPr lIns="91440" rIns="91440" tIns="45720" bIns="45720" anchor="t">
            <a:noAutofit/>
          </a:bodyPr>
          <a:p>
            <a:pPr marL="432000" indent="-324000">
              <a:lnSpc>
                <a:spcPct val="100000"/>
              </a:lnSpc>
              <a:spcBef>
                <a:spcPts val="1417"/>
              </a:spcBef>
              <a:buClr>
                <a:srgbClr val="000000"/>
              </a:buClr>
              <a:buSzPct val="45000"/>
              <a:buFont typeface="Wingdings" charset="2"/>
              <a:buChar char=""/>
            </a:pPr>
            <a:r>
              <a:rPr b="0" lang="bg-BG" sz="2400" spc="-1" strike="noStrike">
                <a:solidFill>
                  <a:schemeClr val="dk1"/>
                </a:solidFill>
                <a:latin typeface="Calibri"/>
              </a:rPr>
              <a:t>След като сме намерили някой максимален мачинг, правим 2 стъпки:</a:t>
            </a:r>
            <a:endParaRPr b="0" lang="en-US" sz="2400" spc="-1" strike="noStrike">
              <a:solidFill>
                <a:srgbClr val="000000"/>
              </a:solidFill>
              <a:latin typeface="Arial"/>
            </a:endParaRPr>
          </a:p>
          <a:p>
            <a:pPr marL="432000" indent="0">
              <a:lnSpc>
                <a:spcPct val="100000"/>
              </a:lnSpc>
              <a:spcBef>
                <a:spcPts val="1417"/>
              </a:spcBef>
              <a:buNone/>
              <a:tabLst>
                <a:tab algn="l" pos="0"/>
              </a:tabLst>
            </a:pPr>
            <a:r>
              <a:rPr b="0" lang="bg-BG" sz="2400" spc="-1" strike="noStrike">
                <a:solidFill>
                  <a:schemeClr val="dk1"/>
                </a:solidFill>
                <a:latin typeface="Calibri"/>
              </a:rPr>
              <a:t>1. Пускаме dfs-то за намиране на алтерниращ път от немачнатите върхове. Така ще сме намерили някакво множество от върхове отдясно. Те задължително са мачнати, иначе щяхме да можем да увеличим мачинга. Избираме тези върхове във vertex cover-a.</a:t>
            </a:r>
            <a:endParaRPr b="0" lang="en-US" sz="24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tabLst>
                <a:tab algn="l" pos="0"/>
              </a:tabLst>
            </a:pPr>
            <a:r>
              <a:rPr b="0" lang="bg-BG" sz="2400" spc="-1" strike="noStrike">
                <a:solidFill>
                  <a:schemeClr val="dk1"/>
                </a:solidFill>
                <a:latin typeface="Calibri"/>
              </a:rPr>
              <a:t>Останалите върхове отляво, които не сме достигнали, са задължително мачнати. Добавяме  Нещо повече – те не са мачнати с върховете от стъпка 1. На картинката, ако 5-2 беше мачнатото ребро, щяхме с dfs-то да минем по него и да достигнем връх 2.</a:t>
            </a:r>
            <a:endParaRPr b="0" lang="en-US" sz="2400" spc="-1" strike="noStrike">
              <a:solidFill>
                <a:srgbClr val="000000"/>
              </a:solidFill>
              <a:latin typeface="Arial"/>
            </a:endParaRPr>
          </a:p>
          <a:p>
            <a:pPr marL="432000" indent="0">
              <a:lnSpc>
                <a:spcPct val="100000"/>
              </a:lnSpc>
              <a:spcBef>
                <a:spcPts val="1417"/>
              </a:spcBef>
              <a:buNone/>
              <a:tabLst>
                <a:tab algn="l" pos="0"/>
              </a:tabLst>
            </a:pPr>
            <a:r>
              <a:rPr b="0" lang="bg-BG" sz="2400" spc="-1" strike="noStrike">
                <a:solidFill>
                  <a:schemeClr val="dk1"/>
                </a:solidFill>
                <a:latin typeface="Calibri"/>
              </a:rPr>
              <a:t> </a:t>
            </a:r>
            <a:endParaRPr b="0" lang="en-US" sz="2400" spc="-1" strike="noStrike">
              <a:solidFill>
                <a:srgbClr val="000000"/>
              </a:solidFill>
              <a:latin typeface="Arial"/>
            </a:endParaRPr>
          </a:p>
        </p:txBody>
      </p:sp>
      <p:pic>
        <p:nvPicPr>
          <p:cNvPr id="96" name="" descr=""/>
          <p:cNvPicPr/>
          <p:nvPr/>
        </p:nvPicPr>
        <p:blipFill>
          <a:blip r:embed="rId1"/>
          <a:stretch/>
        </p:blipFill>
        <p:spPr>
          <a:xfrm>
            <a:off x="4448520" y="1743480"/>
            <a:ext cx="4694040" cy="5113080"/>
          </a:xfrm>
          <a:prstGeom prst="rect">
            <a:avLst/>
          </a:prstGeom>
          <a:ln w="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rmAutofit fontScale="79444"/>
          </a:bodyPr>
          <a:p>
            <a:pPr indent="0" algn="ctr" defTabSz="914400">
              <a:lnSpc>
                <a:spcPct val="100000"/>
              </a:lnSpc>
              <a:buNone/>
              <a:tabLst>
                <a:tab algn="l" pos="0"/>
              </a:tabLst>
            </a:pPr>
            <a:r>
              <a:rPr b="0" lang="bg-BG" sz="4400" spc="-1" strike="noStrike">
                <a:solidFill>
                  <a:schemeClr val="dk1"/>
                </a:solidFill>
                <a:latin typeface="Calibri"/>
              </a:rPr>
              <a:t>Задачата </a:t>
            </a:r>
            <a:r>
              <a:rPr b="0" lang="en-US" sz="4400" spc="-1" strike="noStrike">
                <a:solidFill>
                  <a:schemeClr val="dk1"/>
                </a:solidFill>
                <a:latin typeface="Calibri"/>
              </a:rPr>
              <a:t>maximum matching </a:t>
            </a:r>
            <a:r>
              <a:rPr b="0" lang="bg-BG" sz="4400" spc="-1" strike="noStrike">
                <a:solidFill>
                  <a:schemeClr val="dk1"/>
                </a:solidFill>
                <a:latin typeface="Calibri"/>
              </a:rPr>
              <a:t>в двуделен граф</a:t>
            </a:r>
            <a:endParaRPr b="0" lang="en-US" sz="4400" spc="-1" strike="noStrike">
              <a:solidFill>
                <a:srgbClr val="000000"/>
              </a:solidFill>
              <a:latin typeface="Arial"/>
            </a:endParaRPr>
          </a:p>
        </p:txBody>
      </p:sp>
      <p:sp>
        <p:nvSpPr>
          <p:cNvPr id="59" name="PlaceHolder 2"/>
          <p:cNvSpPr>
            <a:spLocks noGrp="1"/>
          </p:cNvSpPr>
          <p:nvPr>
            <p:ph/>
          </p:nvPr>
        </p:nvSpPr>
        <p:spPr>
          <a:xfrm>
            <a:off x="360" y="934920"/>
            <a:ext cx="9142200" cy="2115000"/>
          </a:xfrm>
          <a:prstGeom prst="rect">
            <a:avLst/>
          </a:prstGeom>
          <a:noFill/>
          <a:ln w="0">
            <a:noFill/>
          </a:ln>
        </p:spPr>
        <p:txBody>
          <a:bodyPr lIns="91440" rIns="91440" tIns="45720" bIns="45720" anchor="t">
            <a:normAutofit/>
          </a:bodyPr>
          <a:p>
            <a:pPr marL="343080" indent="0" defTabSz="914400">
              <a:lnSpc>
                <a:spcPct val="100000"/>
              </a:lnSpc>
              <a:spcBef>
                <a:spcPts val="641"/>
              </a:spcBef>
              <a:buNone/>
              <a:tabLst>
                <a:tab algn="l" pos="0"/>
              </a:tabLst>
            </a:pP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tabLst>
                <a:tab algn="l" pos="0"/>
              </a:tabLst>
            </a:pPr>
            <a:r>
              <a:rPr b="0" lang="bg-BG" sz="3200" spc="-1" strike="noStrike">
                <a:solidFill>
                  <a:schemeClr val="dk1"/>
                </a:solidFill>
                <a:latin typeface="Calibri"/>
              </a:rPr>
              <a:t>Даден е двуделен граф</a:t>
            </a:r>
            <a:r>
              <a:rPr b="0" lang="en-US" sz="3200" spc="-1" strike="noStrike">
                <a:solidFill>
                  <a:schemeClr val="dk1"/>
                </a:solidFill>
                <a:latin typeface="Calibri"/>
              </a:rPr>
              <a:t>. </a:t>
            </a:r>
            <a:r>
              <a:rPr b="0" lang="bg-BG" sz="3200" spc="-1" strike="noStrike">
                <a:solidFill>
                  <a:schemeClr val="dk1"/>
                </a:solidFill>
                <a:latin typeface="Calibri"/>
              </a:rPr>
              <a:t>Търси се максималният брой ребра, които можем да изберем, така че да няма две ребра с общ връх.</a:t>
            </a:r>
            <a:endParaRPr b="0" lang="en-US" sz="3200" spc="-1" strike="noStrike">
              <a:solidFill>
                <a:srgbClr val="000000"/>
              </a:solidFill>
              <a:latin typeface="Arial"/>
            </a:endParaRPr>
          </a:p>
        </p:txBody>
      </p:sp>
      <p:pic>
        <p:nvPicPr>
          <p:cNvPr id="60" name="Picture 2" descr="Maximum Bipartite Matching — igraph 0.11.3 documentation"/>
          <p:cNvPicPr/>
          <p:nvPr/>
        </p:nvPicPr>
        <p:blipFill>
          <a:blip r:embed="rId1"/>
          <a:stretch/>
        </p:blipFill>
        <p:spPr>
          <a:xfrm>
            <a:off x="971640" y="3792600"/>
            <a:ext cx="6665760" cy="2855880"/>
          </a:xfrm>
          <a:prstGeom prst="rect">
            <a:avLst/>
          </a:prstGeom>
          <a:ln w="0">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 name="PlaceHolder 1"/>
          <p:cNvSpPr>
            <a:spLocks noGrp="1"/>
          </p:cNvSpPr>
          <p:nvPr>
            <p:ph type="title"/>
          </p:nvPr>
        </p:nvSpPr>
        <p:spPr>
          <a:xfrm>
            <a:off x="685800" y="2130480"/>
            <a:ext cx="7770600" cy="14680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CERC 2022 B.Combination Locks</a:t>
            </a:r>
            <a:endParaRPr b="0" lang="en-US" sz="4400" spc="-1" strike="noStrike">
              <a:solidFill>
                <a:srgbClr val="000000"/>
              </a:solidFill>
              <a:latin typeface="Arial"/>
            </a:endParaRPr>
          </a:p>
        </p:txBody>
      </p:sp>
      <p:sp>
        <p:nvSpPr>
          <p:cNvPr id="98" name="PlaceHolder 2"/>
          <p:cNvSpPr>
            <a:spLocks noGrp="1"/>
          </p:cNvSpPr>
          <p:nvPr>
            <p:ph type="subTitle"/>
          </p:nvPr>
        </p:nvSpPr>
        <p:spPr>
          <a:xfrm>
            <a:off x="1371600" y="3886200"/>
            <a:ext cx="6399000" cy="1750680"/>
          </a:xfrm>
          <a:prstGeom prst="rect">
            <a:avLst/>
          </a:prstGeom>
          <a:noFill/>
          <a:ln w="0">
            <a:noFill/>
          </a:ln>
        </p:spPr>
        <p:txBody>
          <a:bodyPr lIns="91440" rIns="91440" tIns="45720" bIns="45720" anchor="t">
            <a:noAutofit/>
          </a:bodyPr>
          <a:p>
            <a:pPr indent="0" algn="ctr" defTabSz="914400">
              <a:lnSpc>
                <a:spcPct val="100000"/>
              </a:lnSpc>
              <a:spcBef>
                <a:spcPts val="641"/>
              </a:spcBef>
              <a:buNone/>
              <a:tabLst>
                <a:tab algn="l" pos="0"/>
              </a:tabLst>
            </a:pPr>
            <a:r>
              <a:rPr b="0" lang="bg-BG" sz="3200" spc="-1" strike="noStrike">
                <a:solidFill>
                  <a:srgbClr val="6f6f6f"/>
                </a:solidFill>
                <a:latin typeface="Calibri"/>
              </a:rPr>
              <a:t>https://codeforces.com/gym/104686/problem/B</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 name="PlaceHolder 1"/>
          <p:cNvSpPr>
            <a:spLocks noGrp="1"/>
          </p:cNvSpPr>
          <p:nvPr>
            <p:ph type="title"/>
          </p:nvPr>
        </p:nvSpPr>
        <p:spPr>
          <a:xfrm>
            <a:off x="467640" y="0"/>
            <a:ext cx="8227800" cy="1141200"/>
          </a:xfrm>
          <a:prstGeom prst="rect">
            <a:avLst/>
          </a:prstGeom>
          <a:noFill/>
          <a:ln w="0">
            <a:noFill/>
          </a:ln>
        </p:spPr>
        <p:txBody>
          <a:bodyPr lIns="91440" rIns="91440" tIns="45720" bIns="45720" anchor="ctr">
            <a:normAutofit/>
          </a:bodyPr>
          <a:p>
            <a:pPr indent="0" algn="ctr" defTabSz="914400">
              <a:lnSpc>
                <a:spcPct val="100000"/>
              </a:lnSpc>
              <a:buNone/>
              <a:tabLst>
                <a:tab algn="l" pos="0"/>
              </a:tabLst>
            </a:pPr>
            <a:r>
              <a:rPr b="0" lang="bg-BG" sz="4400" spc="-1" strike="noStrike">
                <a:solidFill>
                  <a:schemeClr val="dk1"/>
                </a:solidFill>
                <a:latin typeface="Calibri"/>
              </a:rPr>
              <a:t>CERC 2022 B.Combination Locks</a:t>
            </a:r>
            <a:endParaRPr b="0" lang="en-US" sz="4400" spc="-1" strike="noStrike">
              <a:solidFill>
                <a:srgbClr val="000000"/>
              </a:solidFill>
              <a:latin typeface="Arial"/>
            </a:endParaRPr>
          </a:p>
        </p:txBody>
      </p:sp>
      <p:sp>
        <p:nvSpPr>
          <p:cNvPr id="100" name="PlaceHolder 2"/>
          <p:cNvSpPr>
            <a:spLocks noGrp="1"/>
          </p:cNvSpPr>
          <p:nvPr>
            <p:ph/>
          </p:nvPr>
        </p:nvSpPr>
        <p:spPr>
          <a:xfrm>
            <a:off x="0" y="1052640"/>
            <a:ext cx="9142200" cy="5803920"/>
          </a:xfrm>
          <a:prstGeom prst="rect">
            <a:avLst/>
          </a:prstGeom>
          <a:noFill/>
          <a:ln w="0">
            <a:noFill/>
          </a:ln>
        </p:spPr>
        <p:txBody>
          <a:bodyPr lIns="91440" rIns="91440" tIns="45720" bIns="45720" anchor="t">
            <a:normAutofit fontScale="89999" lnSpcReduction="10000"/>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Нека всяка възможна комбинация е връх(имаме 2</a:t>
            </a:r>
            <a:r>
              <a:rPr b="0" lang="bg-BG" sz="3200" spc="-1" strike="noStrike" baseline="33000">
                <a:solidFill>
                  <a:schemeClr val="dk1"/>
                </a:solidFill>
                <a:latin typeface="Calibri"/>
              </a:rPr>
              <a:t>10</a:t>
            </a:r>
            <a:r>
              <a:rPr b="0" lang="bg-BG" sz="3200" spc="-1" strike="noStrike">
                <a:solidFill>
                  <a:schemeClr val="dk1"/>
                </a:solidFill>
                <a:latin typeface="Calibri"/>
              </a:rPr>
              <a:t>=1024 върхове). Нека имаме ребро между два върха, ако можем от едната комбинация да стигнем до другата(ясно е, че посоката е двупосочна). Двуделността идва от четността на броя на различните символи. Играта можем да я представим по следния начин:</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На един стартов връх стои пионка. Двамата играчи се редуват да местят пионката, като нямат право да я слагат на посетена клетка. Който не може да направи ход, губи.</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Оказва се, че в такива двуделни графи, в които се играе игра, стратегията е ориентирана около мачинга.</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 name="PlaceHolder 1"/>
          <p:cNvSpPr>
            <a:spLocks noGrp="1"/>
          </p:cNvSpPr>
          <p:nvPr>
            <p:ph type="title"/>
          </p:nvPr>
        </p:nvSpPr>
        <p:spPr>
          <a:xfrm>
            <a:off x="467640" y="0"/>
            <a:ext cx="8227800" cy="1141200"/>
          </a:xfrm>
          <a:prstGeom prst="rect">
            <a:avLst/>
          </a:prstGeom>
          <a:noFill/>
          <a:ln w="0">
            <a:noFill/>
          </a:ln>
        </p:spPr>
        <p:txBody>
          <a:bodyPr lIns="91440" rIns="91440" tIns="45720" bIns="45720" anchor="ctr">
            <a:normAutofit/>
          </a:bodyPr>
          <a:p>
            <a:pPr indent="0" algn="ctr" defTabSz="914400">
              <a:lnSpc>
                <a:spcPct val="100000"/>
              </a:lnSpc>
              <a:buNone/>
              <a:tabLst>
                <a:tab algn="l" pos="0"/>
              </a:tabLst>
            </a:pPr>
            <a:r>
              <a:rPr b="0" lang="bg-BG" sz="4400" spc="-1" strike="noStrike">
                <a:solidFill>
                  <a:schemeClr val="dk1"/>
                </a:solidFill>
                <a:latin typeface="Calibri"/>
              </a:rPr>
              <a:t>Стратегия на Bob</a:t>
            </a:r>
            <a:endParaRPr b="0" lang="en-US" sz="4400" spc="-1" strike="noStrike">
              <a:solidFill>
                <a:srgbClr val="000000"/>
              </a:solidFill>
              <a:latin typeface="Arial"/>
            </a:endParaRPr>
          </a:p>
        </p:txBody>
      </p:sp>
      <p:sp>
        <p:nvSpPr>
          <p:cNvPr id="102" name="PlaceHolder 2"/>
          <p:cNvSpPr>
            <a:spLocks noGrp="1"/>
          </p:cNvSpPr>
          <p:nvPr>
            <p:ph/>
          </p:nvPr>
        </p:nvSpPr>
        <p:spPr>
          <a:xfrm>
            <a:off x="0" y="1052640"/>
            <a:ext cx="9142200" cy="5803920"/>
          </a:xfrm>
          <a:prstGeom prst="rect">
            <a:avLst/>
          </a:prstGeom>
          <a:noFill/>
          <a:ln w="0">
            <a:noFill/>
          </a:ln>
        </p:spPr>
        <p:txBody>
          <a:bodyPr lIns="91440" rIns="91440" tIns="45720" bIns="45720" anchor="t">
            <a:normAutofit/>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Нека вземем максимален мачинг, в който няма ребро, излизащо от стартовия връх(стартовата позиция).</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Стратегията на Bob се състои в следното – всеки път щом той е на ход, той играе по ребро от мачинга. Да видим защо това работи.</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Първо, ако на всеки ход Alice може да праща пионката само във върхове от мачинга, тази стратегия ще е печеливша. В даден момент върховете от мачинга ще свършат и Alice няма да може да направи ход.</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 name="PlaceHolder 1"/>
          <p:cNvSpPr>
            <a:spLocks noGrp="1"/>
          </p:cNvSpPr>
          <p:nvPr>
            <p:ph type="title"/>
          </p:nvPr>
        </p:nvSpPr>
        <p:spPr>
          <a:xfrm>
            <a:off x="467640" y="0"/>
            <a:ext cx="8227800" cy="1141200"/>
          </a:xfrm>
          <a:prstGeom prst="rect">
            <a:avLst/>
          </a:prstGeom>
          <a:noFill/>
          <a:ln w="0">
            <a:noFill/>
          </a:ln>
        </p:spPr>
        <p:txBody>
          <a:bodyPr lIns="91440" rIns="91440" tIns="45720" bIns="45720" anchor="ctr">
            <a:normAutofit/>
          </a:bodyPr>
          <a:p>
            <a:pPr indent="0" algn="ctr" defTabSz="914400">
              <a:lnSpc>
                <a:spcPct val="100000"/>
              </a:lnSpc>
              <a:buNone/>
              <a:tabLst>
                <a:tab algn="l" pos="0"/>
              </a:tabLst>
            </a:pPr>
            <a:r>
              <a:rPr b="0" lang="bg-BG" sz="4400" spc="-1" strike="noStrike">
                <a:solidFill>
                  <a:schemeClr val="dk1"/>
                </a:solidFill>
                <a:latin typeface="Calibri"/>
              </a:rPr>
              <a:t>Стратегия на Bob</a:t>
            </a:r>
            <a:endParaRPr b="0" lang="en-US" sz="4400" spc="-1" strike="noStrike">
              <a:solidFill>
                <a:srgbClr val="000000"/>
              </a:solidFill>
              <a:latin typeface="Arial"/>
            </a:endParaRPr>
          </a:p>
        </p:txBody>
      </p:sp>
      <p:sp>
        <p:nvSpPr>
          <p:cNvPr id="104" name="PlaceHolder 2"/>
          <p:cNvSpPr>
            <a:spLocks noGrp="1"/>
          </p:cNvSpPr>
          <p:nvPr>
            <p:ph/>
          </p:nvPr>
        </p:nvSpPr>
        <p:spPr>
          <a:xfrm>
            <a:off x="0" y="1052640"/>
            <a:ext cx="9142200" cy="5803920"/>
          </a:xfrm>
          <a:prstGeom prst="rect">
            <a:avLst/>
          </a:prstGeom>
          <a:noFill/>
          <a:ln w="0">
            <a:noFill/>
          </a:ln>
        </p:spPr>
        <p:txBody>
          <a:bodyPr lIns="91440" rIns="91440" tIns="45720" bIns="45720" anchor="t">
            <a:normAutofit/>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Как сме сигурни, че Alice не може да сложи пионката във връх, който не е в мачинга?</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Да предположим, че са минали няколко хода(потенциално 0) и до момента Alice не е могла да сложи пионката в такъв връх. След поредния ход на Bob да допуснем, че се открива такава възможност за Alice. Играта представлява път в графа, и ако Alice може да сложи пионката в немачнат връх, то този път е...</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 name="PlaceHolder 1"/>
          <p:cNvSpPr>
            <a:spLocks noGrp="1"/>
          </p:cNvSpPr>
          <p:nvPr>
            <p:ph type="title"/>
          </p:nvPr>
        </p:nvSpPr>
        <p:spPr>
          <a:xfrm>
            <a:off x="467640" y="0"/>
            <a:ext cx="8227800" cy="1141200"/>
          </a:xfrm>
          <a:prstGeom prst="rect">
            <a:avLst/>
          </a:prstGeom>
          <a:noFill/>
          <a:ln w="0">
            <a:noFill/>
          </a:ln>
        </p:spPr>
        <p:txBody>
          <a:bodyPr lIns="91440" rIns="91440" tIns="45720" bIns="45720" anchor="ctr">
            <a:normAutofit/>
          </a:bodyPr>
          <a:p>
            <a:pPr indent="0" algn="ctr" defTabSz="914400">
              <a:lnSpc>
                <a:spcPct val="100000"/>
              </a:lnSpc>
              <a:buNone/>
              <a:tabLst>
                <a:tab algn="l" pos="0"/>
              </a:tabLst>
            </a:pPr>
            <a:r>
              <a:rPr b="0" lang="bg-BG" sz="4400" spc="-1" strike="noStrike">
                <a:solidFill>
                  <a:schemeClr val="dk1"/>
                </a:solidFill>
                <a:latin typeface="Calibri"/>
              </a:rPr>
              <a:t>Стратегия на Bob</a:t>
            </a:r>
            <a:endParaRPr b="0" lang="en-US" sz="4400" spc="-1" strike="noStrike">
              <a:solidFill>
                <a:srgbClr val="000000"/>
              </a:solidFill>
              <a:latin typeface="Arial"/>
            </a:endParaRPr>
          </a:p>
        </p:txBody>
      </p:sp>
      <p:sp>
        <p:nvSpPr>
          <p:cNvPr id="106" name="PlaceHolder 2"/>
          <p:cNvSpPr>
            <a:spLocks noGrp="1"/>
          </p:cNvSpPr>
          <p:nvPr>
            <p:ph/>
          </p:nvPr>
        </p:nvSpPr>
        <p:spPr>
          <a:xfrm>
            <a:off x="0" y="1052640"/>
            <a:ext cx="4976640" cy="5803920"/>
          </a:xfrm>
          <a:prstGeom prst="rect">
            <a:avLst/>
          </a:prstGeom>
          <a:noFill/>
          <a:ln w="0">
            <a:noFill/>
          </a:ln>
        </p:spPr>
        <p:txBody>
          <a:bodyPr lIns="91440" rIns="91440" tIns="45720" bIns="45720" anchor="t">
            <a:normAutofit/>
          </a:bodyPr>
          <a:p>
            <a:pPr marL="343080" indent="0" defTabSz="914400">
              <a:lnSpc>
                <a:spcPct val="100000"/>
              </a:lnSpc>
              <a:spcBef>
                <a:spcPts val="641"/>
              </a:spcBef>
              <a:buNone/>
              <a:tabLst>
                <a:tab algn="l" pos="0"/>
              </a:tabLst>
            </a:pPr>
            <a:r>
              <a:rPr b="0" lang="bg-BG" sz="3200" spc="-1" strike="noStrike">
                <a:solidFill>
                  <a:schemeClr val="dk1"/>
                </a:solidFill>
                <a:latin typeface="Calibri"/>
              </a:rPr>
              <a:t>алтерниращ!</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tabLst>
                <a:tab algn="l" pos="0"/>
              </a:tabLst>
            </a:pPr>
            <a:r>
              <a:rPr b="0" lang="bg-BG" sz="3200" spc="-1" strike="noStrike">
                <a:solidFill>
                  <a:schemeClr val="dk1"/>
                </a:solidFill>
                <a:latin typeface="Calibri"/>
              </a:rPr>
              <a:t>Стигаме до противоречие с факта, че мачинга е максимален.</a:t>
            </a:r>
            <a:endParaRPr b="0" lang="en-US" sz="3200" spc="-1" strike="noStrike">
              <a:solidFill>
                <a:srgbClr val="000000"/>
              </a:solidFill>
              <a:latin typeface="Arial"/>
            </a:endParaRPr>
          </a:p>
        </p:txBody>
      </p:sp>
      <p:pic>
        <p:nvPicPr>
          <p:cNvPr id="107" name="" descr=""/>
          <p:cNvPicPr/>
          <p:nvPr/>
        </p:nvPicPr>
        <p:blipFill>
          <a:blip r:embed="rId1"/>
          <a:stretch/>
        </p:blipFill>
        <p:spPr>
          <a:xfrm>
            <a:off x="4863960" y="1302840"/>
            <a:ext cx="3831480" cy="5156640"/>
          </a:xfrm>
          <a:prstGeom prst="rect">
            <a:avLst/>
          </a:prstGeom>
          <a:ln w="0">
            <a:noFill/>
          </a:ln>
        </p:spPr>
      </p:pic>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 name="PlaceHolder 1"/>
          <p:cNvSpPr>
            <a:spLocks noGrp="1"/>
          </p:cNvSpPr>
          <p:nvPr>
            <p:ph type="title"/>
          </p:nvPr>
        </p:nvSpPr>
        <p:spPr>
          <a:xfrm>
            <a:off x="467640" y="0"/>
            <a:ext cx="8227800" cy="1141200"/>
          </a:xfrm>
          <a:prstGeom prst="rect">
            <a:avLst/>
          </a:prstGeom>
          <a:noFill/>
          <a:ln w="0">
            <a:noFill/>
          </a:ln>
        </p:spPr>
        <p:txBody>
          <a:bodyPr lIns="91440" rIns="91440" tIns="45720" bIns="45720" anchor="ctr">
            <a:normAutofit/>
          </a:bodyPr>
          <a:p>
            <a:pPr indent="0" algn="ctr" defTabSz="914400">
              <a:lnSpc>
                <a:spcPct val="100000"/>
              </a:lnSpc>
              <a:buNone/>
              <a:tabLst>
                <a:tab algn="l" pos="0"/>
              </a:tabLst>
            </a:pPr>
            <a:r>
              <a:rPr b="0" lang="bg-BG" sz="4400" spc="-1" strike="noStrike">
                <a:solidFill>
                  <a:schemeClr val="dk1"/>
                </a:solidFill>
                <a:latin typeface="Calibri"/>
              </a:rPr>
              <a:t>Стратегия на Alice</a:t>
            </a:r>
            <a:endParaRPr b="0" lang="en-US" sz="4400" spc="-1" strike="noStrike">
              <a:solidFill>
                <a:srgbClr val="000000"/>
              </a:solidFill>
              <a:latin typeface="Arial"/>
            </a:endParaRPr>
          </a:p>
        </p:txBody>
      </p:sp>
      <p:sp>
        <p:nvSpPr>
          <p:cNvPr id="109" name="PlaceHolder 2"/>
          <p:cNvSpPr>
            <a:spLocks noGrp="1"/>
          </p:cNvSpPr>
          <p:nvPr>
            <p:ph/>
          </p:nvPr>
        </p:nvSpPr>
        <p:spPr>
          <a:xfrm>
            <a:off x="0" y="1052640"/>
            <a:ext cx="9142200" cy="5803920"/>
          </a:xfrm>
          <a:prstGeom prst="rect">
            <a:avLst/>
          </a:prstGeom>
          <a:noFill/>
          <a:ln w="0">
            <a:noFill/>
          </a:ln>
        </p:spPr>
        <p:txBody>
          <a:bodyPr lIns="91440" rIns="91440" tIns="45720" bIns="45720" anchor="t">
            <a:normAutofit/>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Сега да допуснем обратното – всеки максимален мачинг задължително съдържа стартовия връх.</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Alice ще играе по същия начин – всеки път ще мести пионката по мачнатия връх.</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Сега трябва да докажем, че Bob не може да сложи пионката в немачнат връх.</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 name="PlaceHolder 1"/>
          <p:cNvSpPr>
            <a:spLocks noGrp="1"/>
          </p:cNvSpPr>
          <p:nvPr>
            <p:ph type="title"/>
          </p:nvPr>
        </p:nvSpPr>
        <p:spPr>
          <a:xfrm>
            <a:off x="467640" y="0"/>
            <a:ext cx="8227800" cy="1141200"/>
          </a:xfrm>
          <a:prstGeom prst="rect">
            <a:avLst/>
          </a:prstGeom>
          <a:noFill/>
          <a:ln w="0">
            <a:noFill/>
          </a:ln>
        </p:spPr>
        <p:txBody>
          <a:bodyPr lIns="91440" rIns="91440" tIns="45720" bIns="45720" anchor="ctr">
            <a:normAutofit/>
          </a:bodyPr>
          <a:p>
            <a:pPr indent="0" algn="ctr" defTabSz="914400">
              <a:lnSpc>
                <a:spcPct val="100000"/>
              </a:lnSpc>
              <a:buNone/>
              <a:tabLst>
                <a:tab algn="l" pos="0"/>
              </a:tabLst>
            </a:pPr>
            <a:r>
              <a:rPr b="0" lang="bg-BG" sz="4400" spc="-1" strike="noStrike">
                <a:solidFill>
                  <a:schemeClr val="dk1"/>
                </a:solidFill>
                <a:latin typeface="Calibri"/>
              </a:rPr>
              <a:t>Стратегия на Alice</a:t>
            </a:r>
            <a:endParaRPr b="0" lang="en-US" sz="4400" spc="-1" strike="noStrike">
              <a:solidFill>
                <a:srgbClr val="000000"/>
              </a:solidFill>
              <a:latin typeface="Arial"/>
            </a:endParaRPr>
          </a:p>
        </p:txBody>
      </p:sp>
      <p:sp>
        <p:nvSpPr>
          <p:cNvPr id="111" name="PlaceHolder 2"/>
          <p:cNvSpPr>
            <a:spLocks noGrp="1"/>
          </p:cNvSpPr>
          <p:nvPr>
            <p:ph/>
          </p:nvPr>
        </p:nvSpPr>
        <p:spPr>
          <a:xfrm>
            <a:off x="0" y="1052640"/>
            <a:ext cx="5076000" cy="5803920"/>
          </a:xfrm>
          <a:prstGeom prst="rect">
            <a:avLst/>
          </a:prstGeom>
          <a:noFill/>
          <a:ln w="0">
            <a:noFill/>
          </a:ln>
        </p:spPr>
        <p:txBody>
          <a:bodyPr lIns="91440" rIns="91440" tIns="45720" bIns="45720" anchor="t">
            <a:normAutofit fontScale="98888" lnSpcReduction="10000"/>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Аналогично като предното доказателство, взимаме момент от играта, в който Bob може да направи ход до немачнат връх. Пътят, до този връх ни дава възможност да променим мачинга, така че той да има същия брой върхове, но стартовия връх да не участва. Противоречие!</a:t>
            </a:r>
            <a:endParaRPr b="0" lang="en-US" sz="3200" spc="-1" strike="noStrike">
              <a:solidFill>
                <a:srgbClr val="000000"/>
              </a:solidFill>
              <a:latin typeface="Arial"/>
            </a:endParaRPr>
          </a:p>
        </p:txBody>
      </p:sp>
      <p:pic>
        <p:nvPicPr>
          <p:cNvPr id="112" name="" descr=""/>
          <p:cNvPicPr/>
          <p:nvPr/>
        </p:nvPicPr>
        <p:blipFill>
          <a:blip r:embed="rId1"/>
          <a:stretch/>
        </p:blipFill>
        <p:spPr>
          <a:xfrm>
            <a:off x="5038920" y="2032920"/>
            <a:ext cx="4104360" cy="3231720"/>
          </a:xfrm>
          <a:prstGeom prst="rect">
            <a:avLst/>
          </a:prstGeom>
          <a:ln w="0">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3" name="PlaceHolder 1"/>
          <p:cNvSpPr>
            <a:spLocks noGrp="1"/>
          </p:cNvSpPr>
          <p:nvPr>
            <p:ph type="title"/>
          </p:nvPr>
        </p:nvSpPr>
        <p:spPr>
          <a:xfrm>
            <a:off x="457200" y="5256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Решение</a:t>
            </a:r>
            <a:endParaRPr b="0" lang="en-US" sz="4400" spc="-1" strike="noStrike">
              <a:solidFill>
                <a:srgbClr val="000000"/>
              </a:solidFill>
              <a:latin typeface="Arial"/>
            </a:endParaRPr>
          </a:p>
        </p:txBody>
      </p:sp>
      <p:sp>
        <p:nvSpPr>
          <p:cNvPr id="114" name="PlaceHolder 2"/>
          <p:cNvSpPr>
            <a:spLocks noGrp="1"/>
          </p:cNvSpPr>
          <p:nvPr>
            <p:ph/>
          </p:nvPr>
        </p:nvSpPr>
        <p:spPr>
          <a:xfrm>
            <a:off x="0" y="1195200"/>
            <a:ext cx="9143280" cy="5661000"/>
          </a:xfrm>
          <a:prstGeom prst="rect">
            <a:avLst/>
          </a:prstGeom>
          <a:noFill/>
          <a:ln w="0">
            <a:noFill/>
          </a:ln>
        </p:spPr>
        <p:txBody>
          <a:bodyPr lIns="91440" rIns="91440" tIns="45720" bIns="45720" anchor="t">
            <a:normAutofit fontScale="93333" lnSpcReduction="10000"/>
          </a:bodyPr>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Пускаме два пъти алгоритъма за мачинг – един път със и един път без стартовия връх. Ако дадат различни числа, значи стартовия връх е задължителен за максималния мачинг и извеждаме „Alice“. В противен случай извеждаме „Bob“.</a:t>
            </a:r>
            <a:endParaRPr b="0" lang="en-US" sz="32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3200" spc="-1" strike="noStrike">
                <a:solidFill>
                  <a:schemeClr val="dk1"/>
                </a:solidFill>
                <a:latin typeface="Calibri"/>
              </a:rPr>
              <a:t>Алтернативно решение – след като намерим макс. мачинг в графа, пускаме dfs от стартовия връх, имитирайки стратегията на Alice. Тоест, когато сме на връх от дяла на стартовия връх, задължително вървим по мачнатото ребро. От другата страна можем да вървим до всеки връх. Ако стигнем до връх, който не е мачнат, значи стратегията на Alice се проваля.</a:t>
            </a:r>
            <a:endParaRPr b="0" lang="en-US" sz="3200" spc="-1" strike="noStrike">
              <a:solidFill>
                <a:srgbClr val="000000"/>
              </a:solidFill>
              <a:latin typeface="Arial"/>
            </a:endParaRPr>
          </a:p>
          <a:p>
            <a:pPr indent="0" defTabSz="914400">
              <a:lnSpc>
                <a:spcPct val="100000"/>
              </a:lnSpc>
              <a:spcBef>
                <a:spcPts val="641"/>
              </a:spcBef>
              <a:buNone/>
              <a:tabLst>
                <a:tab algn="l" pos="0"/>
              </a:tabLst>
            </a:pP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5" name="PlaceHolder 1"/>
          <p:cNvSpPr>
            <a:spLocks noGrp="1"/>
          </p:cNvSpPr>
          <p:nvPr>
            <p:ph type="title"/>
          </p:nvPr>
        </p:nvSpPr>
        <p:spPr>
          <a:xfrm>
            <a:off x="676800" y="2364120"/>
            <a:ext cx="7770600" cy="146808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Благодаря ви за вниманието!</a:t>
            </a:r>
            <a:endParaRPr b="0" lang="en-US" sz="4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6" name="PlaceHolder 1"/>
          <p:cNvSpPr>
            <a:spLocks noGrp="1"/>
          </p:cNvSpPr>
          <p:nvPr>
            <p:ph type="title"/>
          </p:nvPr>
        </p:nvSpPr>
        <p:spPr>
          <a:xfrm>
            <a:off x="467640" y="-31536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Допълнителни задачи</a:t>
            </a:r>
            <a:endParaRPr b="0" lang="en-US" sz="4400" spc="-1" strike="noStrike">
              <a:solidFill>
                <a:srgbClr val="000000"/>
              </a:solidFill>
              <a:latin typeface="Arial"/>
            </a:endParaRPr>
          </a:p>
        </p:txBody>
      </p:sp>
      <p:sp>
        <p:nvSpPr>
          <p:cNvPr id="117" name="PlaceHolder 2"/>
          <p:cNvSpPr>
            <a:spLocks noGrp="1"/>
          </p:cNvSpPr>
          <p:nvPr>
            <p:ph/>
          </p:nvPr>
        </p:nvSpPr>
        <p:spPr>
          <a:xfrm>
            <a:off x="0" y="620640"/>
            <a:ext cx="9142560" cy="6235560"/>
          </a:xfrm>
          <a:prstGeom prst="rect">
            <a:avLst/>
          </a:prstGeom>
          <a:noFill/>
          <a:ln w="0">
            <a:noFill/>
          </a:ln>
        </p:spPr>
        <p:txBody>
          <a:bodyPr lIns="91440" rIns="91440" tIns="45720" bIns="45720" anchor="t">
            <a:normAutofit/>
          </a:bodyPr>
          <a:p>
            <a:pPr marL="343080" indent="-343080" defTabSz="914400">
              <a:lnSpc>
                <a:spcPct val="100000"/>
              </a:lnSpc>
              <a:spcBef>
                <a:spcPts val="641"/>
              </a:spcBef>
              <a:buClr>
                <a:srgbClr val="000000"/>
              </a:buClr>
              <a:buFont typeface="Arial"/>
              <a:buChar char="•"/>
            </a:pPr>
            <a:r>
              <a:rPr b="0" lang="bg-BG" sz="2800" spc="-1" strike="noStrike" u="sng">
                <a:solidFill>
                  <a:schemeClr val="dk1"/>
                </a:solidFill>
                <a:uFillTx/>
                <a:latin typeface="Calibri"/>
                <a:hlinkClick r:id="rId1"/>
              </a:rPr>
              <a:t>https://cses.fi/problemset/task/1696</a:t>
            </a:r>
            <a:r>
              <a:rPr b="0" lang="bg-BG" sz="2800" spc="-1" strike="noStrike">
                <a:solidFill>
                  <a:schemeClr val="dk1"/>
                </a:solidFill>
                <a:latin typeface="Calibri"/>
              </a:rPr>
              <a:t>(задача, на която да тренирате мачинг алгоритмите)</a:t>
            </a:r>
            <a:endParaRPr b="0" lang="en-US" sz="28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2800" spc="-1" strike="noStrike" u="sng">
                <a:solidFill>
                  <a:schemeClr val="dk1"/>
                </a:solidFill>
                <a:uFillTx/>
                <a:latin typeface="Calibri"/>
                <a:hlinkClick r:id="rId2"/>
              </a:rPr>
              <a:t>https://codeforces.com/problemset/problem/1783/F</a:t>
            </a:r>
            <a:endParaRPr b="0" lang="en-US" sz="28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2800" spc="-1" strike="noStrike" u="sng">
                <a:solidFill>
                  <a:schemeClr val="dk1"/>
                </a:solidFill>
                <a:uFillTx/>
                <a:latin typeface="Calibri"/>
                <a:hlinkClick r:id="rId3"/>
              </a:rPr>
              <a:t>https://codeforces.com/problemset/problem/2026/E</a:t>
            </a:r>
            <a:endParaRPr b="0" lang="en-US" sz="28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2800" spc="-1" strike="noStrike" u="sng">
                <a:solidFill>
                  <a:schemeClr val="dk1"/>
                </a:solidFill>
                <a:uFillTx/>
                <a:latin typeface="Calibri"/>
                <a:hlinkClick r:id="rId4"/>
              </a:rPr>
              <a:t>https://codeforces.com/problemset/problem/1765/A</a:t>
            </a:r>
            <a:endParaRPr b="0" lang="en-US" sz="2800" spc="-1" strike="noStrike">
              <a:solidFill>
                <a:srgbClr val="000000"/>
              </a:solidFill>
              <a:latin typeface="Arial"/>
            </a:endParaRPr>
          </a:p>
          <a:p>
            <a:pPr marL="343080" indent="-343080" defTabSz="914400">
              <a:lnSpc>
                <a:spcPct val="100000"/>
              </a:lnSpc>
              <a:spcBef>
                <a:spcPts val="641"/>
              </a:spcBef>
              <a:buClr>
                <a:srgbClr val="000000"/>
              </a:buClr>
              <a:buFont typeface="Arial"/>
              <a:buChar char="•"/>
            </a:pPr>
            <a:r>
              <a:rPr b="0" lang="bg-BG" sz="2800" spc="-1" strike="noStrike" u="sng">
                <a:solidFill>
                  <a:schemeClr val="dk1"/>
                </a:solidFill>
                <a:uFillTx/>
                <a:latin typeface="Calibri"/>
                <a:hlinkClick r:id="rId5"/>
              </a:rPr>
              <a:t>https://codeforces.com/gym/103438/problem/I</a:t>
            </a:r>
            <a:endParaRPr b="0" lang="en-US" sz="2800" spc="-1" strike="noStrike">
              <a:solidFill>
                <a:srgbClr val="000000"/>
              </a:solidFill>
              <a:latin typeface="Arial"/>
            </a:endParaRPr>
          </a:p>
          <a:p>
            <a:pPr indent="0" defTabSz="914400">
              <a:lnSpc>
                <a:spcPct val="100000"/>
              </a:lnSpc>
              <a:spcBef>
                <a:spcPts val="641"/>
              </a:spcBef>
              <a:buNone/>
              <a:tabLst>
                <a:tab algn="l" pos="0"/>
              </a:tabLst>
            </a:pP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 name="PlaceHolder 1"/>
          <p:cNvSpPr>
            <a:spLocks noGrp="1"/>
          </p:cNvSpPr>
          <p:nvPr>
            <p:ph type="title"/>
          </p:nvPr>
        </p:nvSpPr>
        <p:spPr>
          <a:xfrm>
            <a:off x="467640" y="4464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Алтерниращ път</a:t>
            </a:r>
            <a:endParaRPr b="0" lang="en-US" sz="4400" spc="-1" strike="noStrike">
              <a:solidFill>
                <a:srgbClr val="000000"/>
              </a:solidFill>
              <a:latin typeface="Arial"/>
            </a:endParaRPr>
          </a:p>
        </p:txBody>
      </p:sp>
      <p:sp>
        <p:nvSpPr>
          <p:cNvPr id="62" name="PlaceHolder 2"/>
          <p:cNvSpPr>
            <a:spLocks noGrp="1"/>
          </p:cNvSpPr>
          <p:nvPr>
            <p:ph/>
          </p:nvPr>
        </p:nvSpPr>
        <p:spPr>
          <a:xfrm>
            <a:off x="0" y="1052640"/>
            <a:ext cx="4518360" cy="5731560"/>
          </a:xfrm>
          <a:prstGeom prst="rect">
            <a:avLst/>
          </a:prstGeom>
          <a:noFill/>
          <a:ln w="0">
            <a:noFill/>
          </a:ln>
        </p:spPr>
        <p:txBody>
          <a:bodyPr lIns="91440" rIns="91440" tIns="45720" bIns="45720" anchor="t">
            <a:noAutofit/>
          </a:bodyPr>
          <a:p>
            <a:pPr marL="432000" indent="-324000">
              <a:lnSpc>
                <a:spcPct val="100000"/>
              </a:lnSpc>
              <a:spcBef>
                <a:spcPts val="1417"/>
              </a:spcBef>
              <a:buClr>
                <a:srgbClr val="000000"/>
              </a:buClr>
              <a:buSzPct val="45000"/>
              <a:buFont typeface="Wingdings" charset="2"/>
              <a:buChar char=""/>
            </a:pPr>
            <a:r>
              <a:rPr b="0" lang="bg-BG" sz="2800" spc="-1" strike="noStrike">
                <a:solidFill>
                  <a:schemeClr val="dk1"/>
                </a:solidFill>
                <a:latin typeface="Calibri"/>
              </a:rPr>
              <a:t>Алтерниращ път ще наричаме път, тръгващ от немачнат връх(тоест в него не влиза мачнато ребро), в който се редуват немачнато и мачнато ребро, и който накрая завършва на немачнат връх.</a:t>
            </a:r>
            <a:endParaRPr b="0" lang="en-US" sz="28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bg-BG" sz="2800" spc="-1" strike="noStrike">
                <a:solidFill>
                  <a:schemeClr val="dk1"/>
                </a:solidFill>
                <a:latin typeface="Calibri"/>
              </a:rPr>
              <a:t>Тези пътища са ключови, защото дават възможност да се увели мачинга с 1.</a:t>
            </a:r>
            <a:endParaRPr b="0" lang="en-US" sz="2800" spc="-1" strike="noStrike">
              <a:solidFill>
                <a:srgbClr val="000000"/>
              </a:solidFill>
              <a:latin typeface="Arial"/>
            </a:endParaRPr>
          </a:p>
        </p:txBody>
      </p:sp>
      <p:pic>
        <p:nvPicPr>
          <p:cNvPr id="63" name="" descr=""/>
          <p:cNvPicPr/>
          <p:nvPr/>
        </p:nvPicPr>
        <p:blipFill>
          <a:blip r:embed="rId1"/>
          <a:stretch/>
        </p:blipFill>
        <p:spPr>
          <a:xfrm>
            <a:off x="4756320" y="1157400"/>
            <a:ext cx="3939120" cy="530172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Алгоритъм на Кун</a:t>
            </a:r>
            <a:endParaRPr b="0" lang="en-US" sz="4400" spc="-1" strike="noStrike">
              <a:solidFill>
                <a:srgbClr val="000000"/>
              </a:solidFill>
              <a:latin typeface="Arial"/>
            </a:endParaRPr>
          </a:p>
        </p:txBody>
      </p:sp>
      <p:sp>
        <p:nvSpPr>
          <p:cNvPr id="65" name="PlaceHolder 2"/>
          <p:cNvSpPr>
            <a:spLocks noGrp="1"/>
          </p:cNvSpPr>
          <p:nvPr>
            <p:ph/>
          </p:nvPr>
        </p:nvSpPr>
        <p:spPr>
          <a:xfrm>
            <a:off x="457200" y="1600200"/>
            <a:ext cx="8227800" cy="4524120"/>
          </a:xfrm>
          <a:prstGeom prst="rect">
            <a:avLst/>
          </a:prstGeom>
          <a:noFill/>
          <a:ln w="0">
            <a:noFill/>
          </a:ln>
        </p:spPr>
        <p:txBody>
          <a:bodyPr lIns="0" rIns="0" tIns="0" bIns="0" anchor="t">
            <a:normAutofit fontScale="96666"/>
          </a:bodyPr>
          <a:p>
            <a:pPr marL="432000" indent="-324000">
              <a:lnSpc>
                <a:spcPct val="100000"/>
              </a:lnSpc>
              <a:spcBef>
                <a:spcPts val="1417"/>
              </a:spcBef>
              <a:buClr>
                <a:srgbClr val="000000"/>
              </a:buClr>
              <a:buSzPct val="45000"/>
              <a:buFont typeface="Wingdings" charset="2"/>
              <a:buChar char=""/>
            </a:pPr>
            <a:r>
              <a:rPr b="0" lang="bg-BG" sz="3200" spc="-1" strike="noStrike">
                <a:solidFill>
                  <a:schemeClr val="dk1"/>
                </a:solidFill>
                <a:latin typeface="Calibri"/>
                <a:ea typeface="Noto Sans CJK SC"/>
              </a:rPr>
              <a:t>Избираме алтерниращ път, докато можем. Ясно е, че щом такъв съществува, то не сме открили максималния мачинг. Всеки алтерниращ път увеличава мачинга с 1, тоест се налага да намерим максимум n алтерниращи пътища. Сложността излиза О(n*(n+m)) = O(n</a:t>
            </a:r>
            <a:r>
              <a:rPr b="0" lang="bg-BG" sz="3200" spc="-1" strike="noStrike" baseline="33000">
                <a:solidFill>
                  <a:schemeClr val="dk1"/>
                </a:solidFill>
                <a:latin typeface="Calibri"/>
                <a:ea typeface="Noto Sans CJK SC"/>
              </a:rPr>
              <a:t>2</a:t>
            </a:r>
            <a:r>
              <a:rPr b="0" lang="bg-BG" sz="3200" spc="-1" strike="noStrike">
                <a:solidFill>
                  <a:schemeClr val="dk1"/>
                </a:solidFill>
                <a:latin typeface="Calibri"/>
                <a:ea typeface="Noto Sans CJK SC"/>
              </a:rPr>
              <a:t> + n*m).</a:t>
            </a:r>
            <a:endParaRPr b="0" lang="en-US" sz="32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bg-BG" sz="3200" spc="-1" strike="noStrike">
                <a:solidFill>
                  <a:schemeClr val="dk1"/>
                </a:solidFill>
                <a:latin typeface="Calibri"/>
                <a:ea typeface="Noto Sans CJK SC"/>
              </a:rPr>
              <a:t>Но как сме сигурни, че щом няма алтерниращ път, то сме намерили максималния мачинг?</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 name="PlaceHolder 1"/>
          <p:cNvSpPr>
            <a:spLocks noGrp="1"/>
          </p:cNvSpPr>
          <p:nvPr>
            <p:ph/>
          </p:nvPr>
        </p:nvSpPr>
        <p:spPr>
          <a:xfrm>
            <a:off x="0" y="0"/>
            <a:ext cx="9143280" cy="6857280"/>
          </a:xfrm>
          <a:prstGeom prst="rect">
            <a:avLst/>
          </a:prstGeom>
          <a:noFill/>
          <a:ln w="0">
            <a:noFill/>
          </a:ln>
        </p:spPr>
        <p:txBody>
          <a:bodyPr lIns="0" rIns="0" tIns="0" bIns="0" anchor="t">
            <a:normAutofit fontScale="81111"/>
          </a:bodyPr>
          <a:p>
            <a:pPr marL="432000" indent="-324000">
              <a:lnSpc>
                <a:spcPct val="100000"/>
              </a:lnSpc>
              <a:spcBef>
                <a:spcPts val="1417"/>
              </a:spcBef>
              <a:buClr>
                <a:srgbClr val="000000"/>
              </a:buClr>
              <a:buSzPct val="45000"/>
              <a:buFont typeface="Wingdings" charset="2"/>
              <a:buChar char=""/>
            </a:pPr>
            <a:r>
              <a:rPr b="0" lang="bg-BG" sz="3200" spc="-1" strike="noStrike">
                <a:solidFill>
                  <a:schemeClr val="dk1"/>
                </a:solidFill>
                <a:latin typeface="Calibri"/>
              </a:rPr>
              <a:t>Нека М е множеството от ребрата, които участват в мачинга, който сме намерили. Да допуснем, че съществува мачинг М` с повече ребра. Разглеждаме графа, индуциран от ребрата в симетричната разлика на M и M`(тоест ребрата, които участват в точно едно от тези множества). В този граф всеки връх има максимална степен 2. От това следва, че свързаните му компоненти са или изолирани върхове, или цикли с четна дължина, в които алтернират ребра от М и ребра от М`, или път(отново с алтерниращи ребра). От допускането, което направихме, следва, че в този граф има повече ребра от М`, отколкото от М. От принципа на Дирихле следва, че в някоя свързана компонента има повече ребра от М`, отколкото от М. Единствената възможна такава компонента е път с нечетна дължина, започващ и завършващ на ребро от М`. Но тези ребра от М` не са част от М, тоест това е алтерниращ път, с което стигаме до противоречие.</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Примерна реализация</a:t>
            </a:r>
            <a:endParaRPr b="0" lang="en-US" sz="4400" spc="-1" strike="noStrike">
              <a:solidFill>
                <a:srgbClr val="000000"/>
              </a:solidFill>
              <a:latin typeface="Arial"/>
            </a:endParaRPr>
          </a:p>
        </p:txBody>
      </p:sp>
      <p:pic>
        <p:nvPicPr>
          <p:cNvPr id="68" name="" descr=""/>
          <p:cNvPicPr/>
          <p:nvPr/>
        </p:nvPicPr>
        <p:blipFill>
          <a:blip r:embed="rId1"/>
          <a:stretch/>
        </p:blipFill>
        <p:spPr>
          <a:xfrm>
            <a:off x="1513440" y="4181760"/>
            <a:ext cx="6551280" cy="2674800"/>
          </a:xfrm>
          <a:prstGeom prst="rect">
            <a:avLst/>
          </a:prstGeom>
          <a:ln w="0">
            <a:noFill/>
          </a:ln>
        </p:spPr>
      </p:pic>
      <p:sp>
        <p:nvSpPr>
          <p:cNvPr id="69" name=""/>
          <p:cNvSpPr/>
          <p:nvPr/>
        </p:nvSpPr>
        <p:spPr>
          <a:xfrm>
            <a:off x="260640" y="1338840"/>
            <a:ext cx="8822520" cy="284148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n-US" sz="3200" spc="-1" strike="noStrike">
                <a:solidFill>
                  <a:srgbClr val="000000"/>
                </a:solidFill>
                <a:latin typeface="Arial"/>
                <a:ea typeface="DejaVu Sans"/>
              </a:rPr>
              <a:t>В масива mt[i] пазим с кой връх е мачнат върха i от </a:t>
            </a:r>
            <a:r>
              <a:rPr b="1" lang="en-US" sz="3200" spc="-1" strike="noStrike">
                <a:solidFill>
                  <a:srgbClr val="000000"/>
                </a:solidFill>
                <a:latin typeface="Arial"/>
                <a:ea typeface="DejaVu Sans"/>
              </a:rPr>
              <a:t>десния дял</a:t>
            </a:r>
            <a:r>
              <a:rPr b="0" lang="en-US" sz="3200" spc="-1" strike="noStrike">
                <a:solidFill>
                  <a:srgbClr val="000000"/>
                </a:solidFill>
                <a:latin typeface="Arial"/>
                <a:ea typeface="DejaVu Sans"/>
              </a:rPr>
              <a:t>. За немачнати върхове mt[i] е </a:t>
            </a:r>
            <a:r>
              <a:rPr b="1" lang="en-US" sz="3200" spc="-1" strike="noStrike">
                <a:solidFill>
                  <a:srgbClr val="000000"/>
                </a:solidFill>
                <a:latin typeface="Arial"/>
                <a:ea typeface="DejaVu Sans"/>
              </a:rPr>
              <a:t>-1</a:t>
            </a:r>
            <a:r>
              <a:rPr b="0" lang="en-US" sz="3200" spc="-1" strike="noStrike">
                <a:solidFill>
                  <a:srgbClr val="000000"/>
                </a:solidFill>
                <a:latin typeface="Arial"/>
                <a:ea typeface="DejaVu Sans"/>
              </a:rPr>
              <a:t>. Така в търсенето на алтерниращ път, когато стигнем до връх от десния дял, директно отиваме на върха mt[i].</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 name="PlaceHolder 1"/>
          <p:cNvSpPr>
            <a:spLocks noGrp="1"/>
          </p:cNvSpPr>
          <p:nvPr>
            <p:ph type="title"/>
          </p:nvPr>
        </p:nvSpPr>
        <p:spPr>
          <a:xfrm>
            <a:off x="457200" y="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Примерна реализация</a:t>
            </a:r>
            <a:endParaRPr b="0" lang="en-US" sz="4400" spc="-1" strike="noStrike">
              <a:solidFill>
                <a:srgbClr val="000000"/>
              </a:solidFill>
              <a:latin typeface="Arial"/>
            </a:endParaRPr>
          </a:p>
        </p:txBody>
      </p:sp>
      <p:pic>
        <p:nvPicPr>
          <p:cNvPr id="71" name="" descr=""/>
          <p:cNvPicPr/>
          <p:nvPr/>
        </p:nvPicPr>
        <p:blipFill>
          <a:blip r:embed="rId1"/>
          <a:stretch/>
        </p:blipFill>
        <p:spPr>
          <a:xfrm>
            <a:off x="380160" y="1540440"/>
            <a:ext cx="8170560" cy="4627440"/>
          </a:xfrm>
          <a:prstGeom prst="rect">
            <a:avLst/>
          </a:prstGeom>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Алгоритъм на Хопкрофт-Карп</a:t>
            </a:r>
            <a:endParaRPr b="0" lang="en-US" sz="4400" spc="-1" strike="noStrike">
              <a:solidFill>
                <a:srgbClr val="000000"/>
              </a:solidFill>
              <a:latin typeface="Arial"/>
            </a:endParaRPr>
          </a:p>
        </p:txBody>
      </p:sp>
      <p:sp>
        <p:nvSpPr>
          <p:cNvPr id="73" name="PlaceHolder 2"/>
          <p:cNvSpPr>
            <a:spLocks noGrp="1"/>
          </p:cNvSpPr>
          <p:nvPr>
            <p:ph/>
          </p:nvPr>
        </p:nvSpPr>
        <p:spPr>
          <a:xfrm>
            <a:off x="457200" y="1600200"/>
            <a:ext cx="8227800" cy="4524120"/>
          </a:xfrm>
          <a:prstGeom prst="rect">
            <a:avLst/>
          </a:prstGeom>
          <a:noFill/>
          <a:ln w="0">
            <a:noFill/>
          </a:ln>
        </p:spPr>
        <p:txBody>
          <a:bodyPr lIns="0" rIns="0" tIns="0" bIns="0" anchor="t">
            <a:normAutofit/>
          </a:bodyPr>
          <a:p>
            <a:pPr marL="432000" indent="-324000">
              <a:lnSpc>
                <a:spcPct val="100000"/>
              </a:lnSpc>
              <a:spcBef>
                <a:spcPts val="1417"/>
              </a:spcBef>
              <a:buClr>
                <a:srgbClr val="000000"/>
              </a:buClr>
              <a:buSzPct val="45000"/>
              <a:buFont typeface="Wingdings" charset="2"/>
              <a:buChar char=""/>
            </a:pPr>
            <a:r>
              <a:rPr b="0" lang="bg-BG" sz="3200" spc="-1" strike="noStrike">
                <a:solidFill>
                  <a:schemeClr val="dk1"/>
                </a:solidFill>
                <a:latin typeface="Calibri"/>
              </a:rPr>
              <a:t>Ще взимаме първо възможно най-късите алтерниращи пътища. Но намирането на един най-къс път не е достатъчно за подобряване на сложността.</a:t>
            </a:r>
            <a:endParaRPr b="0" lang="en-US" sz="32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bg-BG" sz="3200" spc="-1" strike="noStrike">
                <a:solidFill>
                  <a:schemeClr val="dk1"/>
                </a:solidFill>
                <a:latin typeface="Calibri"/>
              </a:rPr>
              <a:t>Идея: намираме едновременно с едно dfs колкото се може повече непресичащи се най-къси пътища. Това го реализираме по следния начин:</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 name="PlaceHolder 1"/>
          <p:cNvSpPr>
            <a:spLocks noGrp="1"/>
          </p:cNvSpPr>
          <p:nvPr>
            <p:ph type="title"/>
          </p:nvPr>
        </p:nvSpPr>
        <p:spPr>
          <a:xfrm>
            <a:off x="457200" y="274680"/>
            <a:ext cx="8227800" cy="1141200"/>
          </a:xfrm>
          <a:prstGeom prst="rect">
            <a:avLst/>
          </a:prstGeom>
          <a:noFill/>
          <a:ln w="0">
            <a:noFill/>
          </a:ln>
        </p:spPr>
        <p:txBody>
          <a:bodyPr lIns="91440" rIns="91440" tIns="45720" bIns="45720" anchor="ctr">
            <a:noAutofit/>
          </a:bodyPr>
          <a:p>
            <a:pPr indent="0" algn="ctr" defTabSz="914400">
              <a:lnSpc>
                <a:spcPct val="100000"/>
              </a:lnSpc>
              <a:buNone/>
              <a:tabLst>
                <a:tab algn="l" pos="0"/>
              </a:tabLst>
            </a:pPr>
            <a:r>
              <a:rPr b="0" lang="bg-BG" sz="4400" spc="-1" strike="noStrike">
                <a:solidFill>
                  <a:schemeClr val="dk1"/>
                </a:solidFill>
                <a:latin typeface="Calibri"/>
              </a:rPr>
              <a:t>Алгоритъм на Хопокрофт-Карп</a:t>
            </a:r>
            <a:endParaRPr b="0" lang="en-US" sz="4400" spc="-1" strike="noStrike">
              <a:solidFill>
                <a:srgbClr val="000000"/>
              </a:solidFill>
              <a:latin typeface="Arial"/>
            </a:endParaRPr>
          </a:p>
        </p:txBody>
      </p:sp>
      <p:sp>
        <p:nvSpPr>
          <p:cNvPr id="75" name="PlaceHolder 2"/>
          <p:cNvSpPr>
            <a:spLocks noGrp="1"/>
          </p:cNvSpPr>
          <p:nvPr>
            <p:ph/>
          </p:nvPr>
        </p:nvSpPr>
        <p:spPr>
          <a:xfrm>
            <a:off x="457200" y="1600200"/>
            <a:ext cx="8227800" cy="5164560"/>
          </a:xfrm>
          <a:prstGeom prst="rect">
            <a:avLst/>
          </a:prstGeom>
          <a:noFill/>
          <a:ln w="0">
            <a:noFill/>
          </a:ln>
        </p:spPr>
        <p:txBody>
          <a:bodyPr lIns="0" rIns="0" tIns="0" bIns="0" anchor="t">
            <a:normAutofit fontScale="81111" lnSpcReduction="10000"/>
          </a:bodyPr>
          <a:p>
            <a:pPr marL="432000" indent="-324000">
              <a:lnSpc>
                <a:spcPct val="100000"/>
              </a:lnSpc>
              <a:spcBef>
                <a:spcPts val="1417"/>
              </a:spcBef>
              <a:buClr>
                <a:srgbClr val="000000"/>
              </a:buClr>
              <a:buSzPct val="45000"/>
              <a:buFont typeface="Wingdings" charset="2"/>
              <a:buChar char=""/>
            </a:pPr>
            <a:r>
              <a:rPr b="0" lang="bg-BG" sz="3200" spc="-1" strike="noStrike">
                <a:solidFill>
                  <a:schemeClr val="dk1"/>
                </a:solidFill>
                <a:latin typeface="Calibri"/>
              </a:rPr>
              <a:t>Ще опишем една итерация на алгоритъма:</a:t>
            </a:r>
            <a:endParaRPr b="0" lang="en-US" sz="3200" spc="-1" strike="noStrike">
              <a:solidFill>
                <a:srgbClr val="000000"/>
              </a:solidFill>
              <a:latin typeface="Arial"/>
            </a:endParaRPr>
          </a:p>
          <a:p>
            <a:pPr marL="432000" indent="0">
              <a:lnSpc>
                <a:spcPct val="100000"/>
              </a:lnSpc>
              <a:spcBef>
                <a:spcPts val="1417"/>
              </a:spcBef>
              <a:buNone/>
              <a:tabLst>
                <a:tab algn="l" pos="0"/>
              </a:tabLst>
            </a:pPr>
            <a:r>
              <a:rPr b="0" lang="bg-BG" sz="3200" spc="-1" strike="noStrike">
                <a:solidFill>
                  <a:schemeClr val="dk1"/>
                </a:solidFill>
                <a:latin typeface="Calibri"/>
              </a:rPr>
              <a:t>1. Пускаме bfs от немачнатите върхове от лявата страна, за да намерим най-късия алтерниращ път до всеки връх. Записваме разстоянията в dist[1..n] масив.</a:t>
            </a:r>
            <a:endParaRPr b="0" lang="en-US" sz="3200" spc="-1" strike="noStrike">
              <a:solidFill>
                <a:srgbClr val="000000"/>
              </a:solidFill>
              <a:latin typeface="Arial"/>
            </a:endParaRPr>
          </a:p>
          <a:p>
            <a:pPr marL="432000" indent="0">
              <a:lnSpc>
                <a:spcPct val="100000"/>
              </a:lnSpc>
              <a:spcBef>
                <a:spcPts val="1417"/>
              </a:spcBef>
              <a:buNone/>
              <a:tabLst>
                <a:tab algn="l" pos="0"/>
              </a:tabLst>
            </a:pPr>
            <a:r>
              <a:rPr b="0" lang="bg-BG" sz="3200" spc="-1" strike="noStrike">
                <a:solidFill>
                  <a:schemeClr val="dk1"/>
                </a:solidFill>
                <a:latin typeface="Calibri"/>
              </a:rPr>
              <a:t>2. Пускаме dfs от всеки немачнат връх, движейки се по насочени ребра </a:t>
            </a:r>
            <a:r>
              <a:rPr b="1" lang="bg-BG" sz="3200" spc="-1" strike="noStrike">
                <a:solidFill>
                  <a:schemeClr val="dk1"/>
                </a:solidFill>
                <a:latin typeface="Calibri"/>
              </a:rPr>
              <a:t>(x, y)</a:t>
            </a:r>
            <a:r>
              <a:rPr b="0" lang="bg-BG" sz="3200" spc="-1" strike="noStrike">
                <a:solidFill>
                  <a:schemeClr val="dk1"/>
                </a:solidFill>
                <a:latin typeface="Calibri"/>
              </a:rPr>
              <a:t>, за които </a:t>
            </a:r>
            <a:r>
              <a:rPr b="1" lang="bg-BG" sz="3200" spc="-1" strike="noStrike">
                <a:solidFill>
                  <a:schemeClr val="dk1"/>
                </a:solidFill>
                <a:latin typeface="Calibri"/>
              </a:rPr>
              <a:t>dist[x] + 1 == dist[y]</a:t>
            </a:r>
            <a:r>
              <a:rPr b="0" lang="bg-BG" sz="3200" spc="-1" strike="noStrike">
                <a:solidFill>
                  <a:schemeClr val="dk1"/>
                </a:solidFill>
                <a:latin typeface="Calibri"/>
              </a:rPr>
              <a:t>(тоест се движим по най-къс алтерниращ път). Тъй като пускаме няколко dfs-та, за да не правим излишни сканирания на списъците на съседите, в един масив arr[</a:t>
            </a:r>
            <a:r>
              <a:rPr b="1" lang="bg-BG" sz="3200" spc="-1" strike="noStrike">
                <a:solidFill>
                  <a:schemeClr val="dk1"/>
                </a:solidFill>
                <a:latin typeface="Calibri"/>
              </a:rPr>
              <a:t>x</a:t>
            </a:r>
            <a:r>
              <a:rPr b="0" lang="bg-BG" sz="3200" spc="-1" strike="noStrike">
                <a:solidFill>
                  <a:schemeClr val="dk1"/>
                </a:solidFill>
                <a:latin typeface="Calibri"/>
              </a:rPr>
              <a:t>] ще пазим до кой съсед сме стигнали в списъка на връх </a:t>
            </a:r>
            <a:r>
              <a:rPr b="1" lang="bg-BG" sz="3200" spc="-1" strike="noStrike">
                <a:solidFill>
                  <a:schemeClr val="dk1"/>
                </a:solidFill>
                <a:latin typeface="Calibri"/>
              </a:rPr>
              <a:t>x</a:t>
            </a:r>
            <a:r>
              <a:rPr b="0" lang="bg-BG" sz="3200" spc="-1" strike="noStrike">
                <a:solidFill>
                  <a:schemeClr val="dk1"/>
                </a:solidFill>
                <a:latin typeface="Calibri"/>
              </a:rPr>
              <a:t>.</a:t>
            </a:r>
            <a:endParaRPr b="0" lang="en-US" sz="32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tabLst>
                <a:tab algn="l" pos="0"/>
              </a:tabLst>
            </a:pPr>
            <a:r>
              <a:rPr b="0" lang="bg-BG" sz="3200" spc="-1" strike="noStrike">
                <a:solidFill>
                  <a:schemeClr val="dk1"/>
                </a:solidFill>
                <a:latin typeface="Calibri"/>
              </a:rPr>
              <a:t>Пускаме такива итерации, докато bfs–то намира алтерниращи пътища.</a:t>
            </a:r>
            <a:endParaRPr b="0" lang="en-US" sz="32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7.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8.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3289</TotalTime>
  <Application>LibreOffice/24.2.7.2$Linux_X86_64 LibreOffice_project/420$Build-2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2025-08-13T13:35:26Z</dcterms:created>
  <dc:creator>USER</dc:creator>
  <dc:description/>
  <dc:language>en-US</dc:language>
  <cp:lastModifiedBy/>
  <dcterms:modified xsi:type="dcterms:W3CDTF">2026-05-04T18:23:20Z</dcterms:modified>
  <cp:revision>99</cp:revision>
  <dc:subject/>
  <dc:title>Максимален поток</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On-screen Show (4:3)</vt:lpwstr>
  </property>
  <property fmtid="{D5CDD505-2E9C-101B-9397-08002B2CF9AE}" pid="3" name="Slides">
    <vt:r8>38</vt:r8>
  </property>
</Properties>
</file>