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9D03E-060F-4C00-9BD0-9A55D7A40C52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C15D9-550F-41A8-B890-4D19ED75FBB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310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BC15D9-550F-41A8-B890-4D19ED75FBBD}" type="slidenum">
              <a:rPr lang="bg-BG" smtClean="0"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086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D73FC-8E24-F1A1-C251-C59549762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F01A8-61F8-DEDE-C958-18B5758C4D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73D65-D322-8BD4-9BDF-0D55B22CC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63766-DCD7-777E-D09E-152494D9B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53CDB-9E8B-4E96-8030-CDFEC5DE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0801511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1E59F-D655-5FEB-27D3-0F52BAC85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7DE35-55D7-9F39-F3A4-EE3C34889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35442-E2E4-7646-095C-83AA643F0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D0D3C-9ED7-A15A-348B-CCA1E757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65745-B59C-B9EB-AF39-2AD973B4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4920629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68EA47-944A-5AFF-7B01-12E278B221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9412C3-BD21-7088-E4CC-47F2CBDBF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88782-B060-C4AF-6CE9-A80482CE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BE1B3-1D1E-AE44-4B96-D6055707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6C377-8568-5F97-10C6-590FDE89C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6163908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827D9-4C67-1E61-4E17-660D99FD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93E83-2D4D-50B3-8562-7050827F4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179FF-AF04-980C-9345-4D41DA0E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E5427-46EA-9167-A465-8C6DEFAF0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0DADB-8D9D-0FD8-62A6-F4634AF89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677171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BF0B4-9F93-47F2-C42E-B07AA4F55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EC663A-8041-2D86-4CC0-E29F688EF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252AA-46B4-0E06-7CDE-53F85243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EE030-0F8F-3064-F44B-D14C8081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F6C5E-5145-AFB6-98C6-4A8359C0E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8853063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F6264-CFD8-F9B4-D9F6-94DFC2A37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3023E-7AE3-150C-AF7E-52C2DD2819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A8AEEE-1802-D374-6BF9-F0FFF9953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41D59-0AEA-4A69-6ECB-22E500D48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86C6A-D19F-3022-E420-A6E77056B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8719C-68F0-82E8-3397-52669C2E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1987917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0BE55-08E9-2D8B-AE42-CB9E82D9F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051463-6812-E452-1A50-9CC6DB265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3CECA6-C68E-E33C-6378-DD3B5025BE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5408ED-17DC-D1DC-AA89-4C75CE1A99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BC7DD-71CF-1756-6B17-F7489857B7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89C541-7485-14EC-49F5-14D9DAA5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9B73B8-6700-7DA7-F6D1-C01A30B83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001A1B-70BE-F5FC-4502-A8A6997FB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3799315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321C-7244-5069-E996-452B9FE2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1EBC74-5143-5584-B3E8-F3C2E35DB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48A2AF-F3C0-98CC-7BB9-1BD14EC6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8DBD4-9C16-7565-5852-2DF5F46B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6346326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B59774-5C6E-95EF-E32B-638E9934F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4524A2-307F-21BA-EA17-55AB0AA1C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DB735-C157-DD07-7759-4E0FDD564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101295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E28D1-0B63-81E9-51DF-1B34B290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DABA7-3D7E-B856-4B7D-0183B7B2D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8ABA9B-8874-F28D-8AAC-A8A7B428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C734F-AF4A-ABF9-FB25-911CED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ED6C8-14B2-37EB-23DA-2CBC5815D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F6266-8EBC-FE5F-ED63-1D3A08703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3999547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C02B9-ECE8-B052-38C8-CC40CA9A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635C5A-2F76-034F-0BB1-B6808B565B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056E3-F07C-5CB4-6298-E9A02A4F0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10ABD-408C-CC4B-5FD6-A76236284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844C8D-B2BC-2C63-5CAA-0C846F53E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3BEB6-72AE-978B-549D-10801C643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394998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3F285D-2C75-7C50-D6C1-929E9A1AF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07E7B-4C64-4540-7CAF-2D8C52148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91E19-AD35-7B17-8FD8-7DEE51EFBB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FEF15-D905-48BB-81A4-125E194CA2FA}" type="datetimeFigureOut">
              <a:rPr lang="bg-BG" smtClean="0"/>
              <a:t>24.8.2023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7B209-2C88-E5C5-1AF4-90238FCF6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B6543-5FAE-88BA-FD7E-D0D3545BC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81ACA-CD80-49FC-96D0-6142D02E8F8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546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D8D5A-7B73-A71B-5C13-DE8683EBDA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ИНТЕРАКТИВНИ ЗАДАЧИ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26D7F-9264-BFD6-449E-7CFE8B8CD1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/>
              <a:t>НШИ 2023, Ловеч</a:t>
            </a:r>
          </a:p>
        </p:txBody>
      </p:sp>
      <p:sp>
        <p:nvSpPr>
          <p:cNvPr id="4" name="Текстово поле 4">
            <a:extLst>
              <a:ext uri="{FF2B5EF4-FFF2-40B4-BE49-F238E27FC236}">
                <a16:creationId xmlns:a16="http://schemas.microsoft.com/office/drawing/2014/main" id="{A0FC4304-D53C-71CD-2AAC-487BD5B45091}"/>
              </a:ext>
            </a:extLst>
          </p:cNvPr>
          <p:cNvSpPr txBox="1"/>
          <p:nvPr/>
        </p:nvSpPr>
        <p:spPr>
          <a:xfrm>
            <a:off x="8295869" y="6488668"/>
            <a:ext cx="3896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Изготвил: Илиян Йорданов </a:t>
            </a:r>
            <a:r>
              <a:rPr lang="bg-BG" dirty="0" err="1"/>
              <a:t>Йорданов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6075483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BE32-9D06-8B7C-993B-E72569EEA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3</a:t>
            </a:r>
            <a:r>
              <a:rPr lang="en-US" dirty="0"/>
              <a:t>. </a:t>
            </a:r>
            <a:r>
              <a:rPr lang="bg-BG" dirty="0"/>
              <a:t>КОЛА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E210B-B65F-1186-4283-74444301A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решение за 1 подзадача (10 точки) – проверяваме всеки път дали някоя възможна двойка (позиция, скорост) е вярната (винаги може да подберем подходяща)</a:t>
            </a:r>
          </a:p>
          <a:p>
            <a:r>
              <a:rPr lang="bg-BG" dirty="0"/>
              <a:t>решение за 2 подзадача (50 точки) – проверяваме всеки път дали половината възможни двойки (позиция, скорост) са възможни, като питаме за интервал </a:t>
            </a:r>
            <a:r>
              <a:rPr lang="en-US" dirty="0"/>
              <a:t>[0; x]</a:t>
            </a:r>
            <a:r>
              <a:rPr lang="bg-BG" dirty="0"/>
              <a:t> в медианата </a:t>
            </a:r>
            <a:r>
              <a:rPr lang="en-US" dirty="0"/>
              <a:t>x</a:t>
            </a:r>
            <a:r>
              <a:rPr lang="bg-BG" dirty="0"/>
              <a:t> на текущите възможни позиции</a:t>
            </a:r>
          </a:p>
          <a:p>
            <a:r>
              <a:rPr lang="bg-BG" dirty="0"/>
              <a:t>пълно решение – оптимизираме предния подход, като поддържаме интервал на възможни скорости за всяка позиция вместо да пазим всички възможни двойки</a:t>
            </a:r>
          </a:p>
        </p:txBody>
      </p:sp>
    </p:spTree>
    <p:extLst>
      <p:ext uri="{BB962C8B-B14F-4D97-AF65-F5344CB8AC3E}">
        <p14:creationId xmlns:p14="http://schemas.microsoft.com/office/powerpoint/2010/main" val="326390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DB9A-BF8D-9498-3B92-1633145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4</a:t>
            </a:r>
            <a:r>
              <a:rPr lang="en-US" dirty="0"/>
              <a:t>. </a:t>
            </a:r>
            <a:r>
              <a:rPr lang="bg-BG" dirty="0"/>
              <a:t>КСИЛОФОН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3E5FD-C4AF-EC2F-E64C-EA55218EA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можем да намерим максималното число с двоично търсене</a:t>
            </a:r>
            <a:endParaRPr lang="en-US" dirty="0"/>
          </a:p>
          <a:p>
            <a:r>
              <a:rPr lang="bg-BG" dirty="0"/>
              <a:t>лесно можем да намерим разликата на максималното число с числата на някои позиции – как?</a:t>
            </a:r>
          </a:p>
        </p:txBody>
      </p:sp>
    </p:spTree>
    <p:extLst>
      <p:ext uri="{BB962C8B-B14F-4D97-AF65-F5344CB8AC3E}">
        <p14:creationId xmlns:p14="http://schemas.microsoft.com/office/powerpoint/2010/main" val="221015355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DB9A-BF8D-9498-3B92-1633145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4</a:t>
            </a:r>
            <a:r>
              <a:rPr lang="en-US" dirty="0"/>
              <a:t>. </a:t>
            </a:r>
            <a:r>
              <a:rPr lang="bg-BG" dirty="0"/>
              <a:t>КСИЛОФОН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23E5FD-C4AF-EC2F-E64C-EA55218EA2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можем да намерим максималното число с двоично търсене</a:t>
                </a:r>
                <a:endParaRPr lang="en-US" dirty="0"/>
              </a:p>
              <a:p>
                <a:r>
                  <a:rPr lang="bg-BG" dirty="0"/>
                  <a:t>лесно можем да намерим разликата на максималното число с числата на някои позиции – правим разликата на множествата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𝑞𝑢𝑒𝑟𝑖𝑒𝑠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𝑝𝑜𝑠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𝑞𝑢𝑒𝑟𝑖𝑒𝑠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d>
                      </m:e>
                    </m:d>
                  </m:oMath>
                </a14:m>
                <a:endParaRPr lang="bg-BG" dirty="0"/>
              </a:p>
              <a:p>
                <a:r>
                  <a:rPr lang="bg-BG" dirty="0"/>
                  <a:t>два възможни подхода за пълно решение – разделяй и владей и </a:t>
                </a:r>
                <a:r>
                  <a:rPr lang="bg-BG" dirty="0" err="1"/>
                  <a:t>побитов</a:t>
                </a:r>
                <a:r>
                  <a:rPr lang="bg-BG" dirty="0"/>
                  <a:t> трик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23E5FD-C4AF-EC2F-E64C-EA55218EA2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89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DB9A-BF8D-9498-3B92-1633145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4</a:t>
            </a:r>
            <a:r>
              <a:rPr lang="en-US" dirty="0"/>
              <a:t>. </a:t>
            </a:r>
            <a:r>
              <a:rPr lang="bg-BG" dirty="0"/>
              <a:t>КСИЛОФОН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3E5FD-C4AF-EC2F-E64C-EA55218EA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bg-BG" dirty="0"/>
              <a:t>ще използваме подход разделяй и владей за да намерим разликите на числото на всяка позиция с максимума</a:t>
            </a:r>
          </a:p>
          <a:p>
            <a:r>
              <a:rPr lang="bg-BG" dirty="0"/>
              <a:t>трябва за всяко ниво на алгоритъма да питаме само един въпрос</a:t>
            </a:r>
          </a:p>
          <a:p>
            <a:r>
              <a:rPr lang="bg-BG" dirty="0"/>
              <a:t>за тази цел е достатъчно да намерим разликите на числата на позициите във всички леви деца на дадено ниво с максимума</a:t>
            </a:r>
          </a:p>
          <a:p>
            <a:r>
              <a:rPr lang="bg-BG" dirty="0"/>
              <a:t>за да намерим разликите на дадено ляво дете е достатъчно да пресечем множеството с разликите на бащата с намереното множество на текущото ниво</a:t>
            </a:r>
          </a:p>
          <a:p>
            <a:r>
              <a:rPr lang="bg-BG" dirty="0"/>
              <a:t>за дясното дете правим разлика на множеството на бащата и лявото дете </a:t>
            </a:r>
          </a:p>
        </p:txBody>
      </p:sp>
    </p:spTree>
    <p:extLst>
      <p:ext uri="{BB962C8B-B14F-4D97-AF65-F5344CB8AC3E}">
        <p14:creationId xmlns:p14="http://schemas.microsoft.com/office/powerpoint/2010/main" val="342484292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DB9A-BF8D-9498-3B92-1633145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4</a:t>
            </a:r>
            <a:r>
              <a:rPr lang="en-US" dirty="0"/>
              <a:t>. </a:t>
            </a:r>
            <a:r>
              <a:rPr lang="bg-BG" dirty="0"/>
              <a:t>КСИЛОФОН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3E5FD-C4AF-EC2F-E64C-EA55218EA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bg-BG" dirty="0"/>
              <a:t>искаме да намерим разликите като направим достатъчно множества кандидати, по-точно за всеки бит намираме разликите на числата на позициите, където битът е единица, с максимума</a:t>
            </a:r>
          </a:p>
          <a:p>
            <a:r>
              <a:rPr lang="bg-BG" dirty="0"/>
              <a:t>за да намерим разликата на конкретна позиция с максимума е достатъчно да направим пресичане на множествата за съответните битове единица на позицията</a:t>
            </a:r>
          </a:p>
          <a:p>
            <a:r>
              <a:rPr lang="bg-BG" dirty="0"/>
              <a:t>може да се реализира умно без явно пресичане, защото числата са различни</a:t>
            </a:r>
          </a:p>
        </p:txBody>
      </p:sp>
    </p:spTree>
    <p:extLst>
      <p:ext uri="{BB962C8B-B14F-4D97-AF65-F5344CB8AC3E}">
        <p14:creationId xmlns:p14="http://schemas.microsoft.com/office/powerpoint/2010/main" val="34196468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DB9A-BF8D-9498-3B92-1633145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Задачите бяха от: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3E5FD-C4AF-EC2F-E64C-EA55218EA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bg-BG" dirty="0"/>
              <a:t>цветя – </a:t>
            </a:r>
            <a:r>
              <a:rPr lang="en-US" dirty="0"/>
              <a:t>A4. flowers</a:t>
            </a:r>
            <a:r>
              <a:rPr lang="bg-BG" dirty="0"/>
              <a:t>, Младен Манев, 2019</a:t>
            </a:r>
          </a:p>
          <a:p>
            <a:r>
              <a:rPr lang="bg-BG" dirty="0"/>
              <a:t>коридор – </a:t>
            </a:r>
            <a:r>
              <a:rPr lang="en-US" dirty="0"/>
              <a:t>B3. corridor, </a:t>
            </a:r>
            <a:r>
              <a:rPr lang="bg-BG" dirty="0"/>
              <a:t>Летен турнир, 2019</a:t>
            </a:r>
          </a:p>
          <a:p>
            <a:r>
              <a:rPr lang="bg-BG" dirty="0"/>
              <a:t>кола – студентско състезание</a:t>
            </a:r>
          </a:p>
          <a:p>
            <a:r>
              <a:rPr lang="bg-BG" dirty="0"/>
              <a:t>ксилофон2 – студентско състезание</a:t>
            </a:r>
          </a:p>
        </p:txBody>
      </p:sp>
    </p:spTree>
    <p:extLst>
      <p:ext uri="{BB962C8B-B14F-4D97-AF65-F5344CB8AC3E}">
        <p14:creationId xmlns:p14="http://schemas.microsoft.com/office/powerpoint/2010/main" val="336173870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01583F-3E5F-99AD-B55E-E2D8EDD10CDD}"/>
              </a:ext>
            </a:extLst>
          </p:cNvPr>
          <p:cNvSpPr/>
          <p:nvPr/>
        </p:nvSpPr>
        <p:spPr>
          <a:xfrm>
            <a:off x="1387787" y="1538585"/>
            <a:ext cx="9416425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БЛАГОДАРЯ ЗА ВНИМАНИЕТО!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144336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47A75-4860-40D2-1784-FC3B14A9B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Видове интерактивни задачи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CA4CF-B9B3-1D8E-F654-75A54906B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псевдоинтерактивни</a:t>
            </a:r>
          </a:p>
          <a:p>
            <a:r>
              <a:rPr lang="bg-BG" dirty="0"/>
              <a:t>същински интерактивни</a:t>
            </a:r>
          </a:p>
          <a:p>
            <a:pPr lvl="1"/>
            <a:r>
              <a:rPr lang="en-US" dirty="0"/>
              <a:t>IOI </a:t>
            </a:r>
            <a:r>
              <a:rPr lang="bg-BG" dirty="0"/>
              <a:t>стил и „руски“ стил</a:t>
            </a:r>
          </a:p>
          <a:p>
            <a:pPr lvl="1"/>
            <a:r>
              <a:rPr lang="bg-BG" dirty="0"/>
              <a:t>едно изпълнение и множество изпълнения</a:t>
            </a:r>
            <a:r>
              <a:rPr lang="en-US" dirty="0"/>
              <a:t> (</a:t>
            </a:r>
            <a:r>
              <a:rPr lang="bg-BG" dirty="0"/>
              <a:t>понякога няколко програми)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0ED76428-1F89-F1E4-4578-1966EE03A79C}"/>
              </a:ext>
            </a:extLst>
          </p:cNvPr>
          <p:cNvSpPr/>
          <p:nvPr/>
        </p:nvSpPr>
        <p:spPr>
          <a:xfrm>
            <a:off x="4943476" y="2393157"/>
            <a:ext cx="800100" cy="38576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87421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3CE30-C611-B6FE-0C93-550406814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Тренировъчно състезание</a:t>
            </a:r>
            <a:r>
              <a:rPr lang="en-US" dirty="0"/>
              <a:t> – </a:t>
            </a:r>
            <a:r>
              <a:rPr lang="bg-BG"/>
              <a:t>1 час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2617352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5AF97-8ACC-5C52-7777-510819554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Често срещани подходи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49B73-164A-6B1D-4FD0-BB5639A25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двоично търсене – задачи цветя и кола </a:t>
            </a:r>
          </a:p>
          <a:p>
            <a:r>
              <a:rPr lang="bg-BG" dirty="0"/>
              <a:t>разделяй и владей</a:t>
            </a:r>
          </a:p>
        </p:txBody>
      </p:sp>
    </p:spTree>
    <p:extLst>
      <p:ext uri="{BB962C8B-B14F-4D97-AF65-F5344CB8AC3E}">
        <p14:creationId xmlns:p14="http://schemas.microsoft.com/office/powerpoint/2010/main" val="15300135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133E-74B6-435C-4DEE-DF91695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T1. </a:t>
            </a:r>
            <a:r>
              <a:rPr lang="bg-BG" dirty="0"/>
              <a:t>ЦВЕТЯ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CB8E0-09AF-6D3D-1A9F-16F8A074C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намираме цветовете последователно</a:t>
            </a:r>
          </a:p>
          <a:p>
            <a:r>
              <a:rPr lang="bg-BG" dirty="0"/>
              <a:t>поддържаме множество на цветя с уникалните цветове досега</a:t>
            </a:r>
          </a:p>
          <a:p>
            <a:r>
              <a:rPr lang="bg-BG" dirty="0"/>
              <a:t>използваме двоично търсене, за да намерим, че сегашния цвят съвпада с някой от досегашните или да се убедим, че е нов цвят</a:t>
            </a:r>
          </a:p>
        </p:txBody>
      </p:sp>
    </p:spTree>
    <p:extLst>
      <p:ext uri="{BB962C8B-B14F-4D97-AF65-F5344CB8AC3E}">
        <p14:creationId xmlns:p14="http://schemas.microsoft.com/office/powerpoint/2010/main" val="398014010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133E-74B6-435C-4DEE-DF91695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2</a:t>
            </a:r>
            <a:r>
              <a:rPr lang="en-US" dirty="0"/>
              <a:t>. </a:t>
            </a:r>
            <a:r>
              <a:rPr lang="bg-BG" dirty="0"/>
              <a:t>КОРИДОР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CB8E0-09AF-6D3D-1A9F-16F8A074C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намиране на големината на кръгов коридор с </a:t>
            </a:r>
            <a:r>
              <a:rPr lang="en-US" i="1" dirty="0"/>
              <a:t>N</a:t>
            </a:r>
            <a:r>
              <a:rPr lang="en-US" dirty="0"/>
              <a:t> </a:t>
            </a:r>
            <a:r>
              <a:rPr lang="bg-BG" dirty="0"/>
              <a:t>сектора с по 1 лампа, като може на един ход да ходим наляво</a:t>
            </a:r>
            <a:r>
              <a:rPr lang="en-US" dirty="0"/>
              <a:t>/</a:t>
            </a:r>
            <a:r>
              <a:rPr lang="bg-BG" dirty="0"/>
              <a:t>надясно или да променим състоянието на лампата в текущия сектор</a:t>
            </a:r>
          </a:p>
          <a:p>
            <a:r>
              <a:rPr lang="bg-BG" dirty="0"/>
              <a:t>нестандартна задача със силно ограничена памет, защото иначе решението е тривиално</a:t>
            </a:r>
          </a:p>
          <a:p>
            <a:r>
              <a:rPr lang="bg-BG" dirty="0"/>
              <a:t>променен вариант спрямо оригиналния за възнаграждаване на по-хитри решения, които пестят операцията по смяна на лампа</a:t>
            </a:r>
          </a:p>
          <a:p>
            <a:r>
              <a:rPr lang="bg-BG" dirty="0"/>
              <a:t>как да използваме малко смени на лампа?</a:t>
            </a:r>
          </a:p>
        </p:txBody>
      </p:sp>
    </p:spTree>
    <p:extLst>
      <p:ext uri="{BB962C8B-B14F-4D97-AF65-F5344CB8AC3E}">
        <p14:creationId xmlns:p14="http://schemas.microsoft.com/office/powerpoint/2010/main" val="225814389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133E-74B6-435C-4DEE-DF91695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2</a:t>
            </a:r>
            <a:r>
              <a:rPr lang="en-US" dirty="0"/>
              <a:t>. </a:t>
            </a:r>
            <a:r>
              <a:rPr lang="bg-BG" dirty="0"/>
              <a:t>КОРИДОР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ACB8E0-09AF-6D3D-1A9F-16F8A074C6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един вариант е тип пълно изчерпване за проверка на всяко възможно </a:t>
                </a:r>
                <a:r>
                  <a:rPr lang="en-US" i="1" dirty="0"/>
                  <a:t>N</a:t>
                </a:r>
                <a:r>
                  <a:rPr lang="en-US" dirty="0"/>
                  <a:t> = 1, 2, …</a:t>
                </a:r>
                <a:r>
                  <a:rPr lang="bg-BG" dirty="0"/>
                  <a:t> с по една смяна на лампа всеки път (≈ </a:t>
                </a:r>
                <a:r>
                  <a:rPr lang="en-US" i="1" dirty="0"/>
                  <a:t>N</a:t>
                </a:r>
                <a:r>
                  <a:rPr lang="bg-BG" baseline="30000" dirty="0"/>
                  <a:t>2</a:t>
                </a:r>
                <a:r>
                  <a:rPr lang="bg-BG" dirty="0"/>
                  <a:t> стъпки, </a:t>
                </a:r>
                <a:r>
                  <a:rPr lang="en-US" i="1" dirty="0"/>
                  <a:t>N</a:t>
                </a:r>
                <a:r>
                  <a:rPr lang="bg-BG" dirty="0"/>
                  <a:t> смени, ≈</a:t>
                </a:r>
                <a:r>
                  <a:rPr lang="en-US" dirty="0"/>
                  <a:t>2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func>
                  </m:oMath>
                </a14:m>
                <a:r>
                  <a:rPr lang="en-US" dirty="0"/>
                  <a:t>+3 </a:t>
                </a:r>
                <a:r>
                  <a:rPr lang="bg-BG" dirty="0"/>
                  <a:t>бита)</a:t>
                </a:r>
              </a:p>
              <a:p>
                <a:r>
                  <a:rPr lang="bg-BG" dirty="0"/>
                  <a:t>друг вариант е да използваме простото решение със запомняне на състоянията и като променим една лампа да минем пак през всички сектори, за да видим къде е сменената лампа (≈ 2</a:t>
                </a:r>
                <a:r>
                  <a:rPr lang="en-US" i="1" dirty="0"/>
                  <a:t>MAXN</a:t>
                </a:r>
                <a:r>
                  <a:rPr lang="bg-BG" dirty="0"/>
                  <a:t> стъпки, 1 смяна, ≈</a:t>
                </a:r>
                <a:r>
                  <a:rPr lang="en-US" i="1" dirty="0"/>
                  <a:t> MAXN</a:t>
                </a:r>
                <a:r>
                  <a:rPr lang="en-US" dirty="0"/>
                  <a:t>+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𝑀𝐴𝑋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func>
                  </m:oMath>
                </a14:m>
                <a:r>
                  <a:rPr lang="en-US" dirty="0"/>
                  <a:t>+2 </a:t>
                </a:r>
                <a:r>
                  <a:rPr lang="bg-BG" dirty="0"/>
                  <a:t>бита)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ACB8E0-09AF-6D3D-1A9F-16F8A074C6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170280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01F7A-A3BC-87A5-F1D8-6FACEEF2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2</a:t>
            </a:r>
            <a:r>
              <a:rPr lang="en-US" dirty="0"/>
              <a:t>. </a:t>
            </a:r>
            <a:r>
              <a:rPr lang="bg-BG" dirty="0"/>
              <a:t>КОРИДОР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68F83-1F0A-8E34-7146-47B8B151E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комбинираме двете решения - подход тип малки и големи заявки!</a:t>
            </a:r>
          </a:p>
          <a:p>
            <a:r>
              <a:rPr lang="bg-BG" dirty="0"/>
              <a:t>първо проверяваме дали </a:t>
            </a:r>
            <a:r>
              <a:rPr lang="en-US" i="1" dirty="0"/>
              <a:t>N</a:t>
            </a:r>
            <a:r>
              <a:rPr lang="bg-BG" dirty="0"/>
              <a:t> е малко, като използваме втория подход - една смяна на лампа</a:t>
            </a:r>
          </a:p>
          <a:p>
            <a:r>
              <a:rPr lang="bg-BG" dirty="0"/>
              <a:t>ако </a:t>
            </a:r>
            <a:r>
              <a:rPr lang="en-US" i="1" dirty="0"/>
              <a:t>N</a:t>
            </a:r>
            <a:r>
              <a:rPr lang="bg-BG" dirty="0"/>
              <a:t> не е малко, последователно проверяваме големите стойности и за всяка проверка ще имаме една смяна на лампа</a:t>
            </a:r>
          </a:p>
        </p:txBody>
      </p:sp>
    </p:spTree>
    <p:extLst>
      <p:ext uri="{BB962C8B-B14F-4D97-AF65-F5344CB8AC3E}">
        <p14:creationId xmlns:p14="http://schemas.microsoft.com/office/powerpoint/2010/main" val="112785559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BE32-9D06-8B7C-993B-E72569EEA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</a:t>
            </a:r>
            <a:r>
              <a:rPr lang="en-US" dirty="0"/>
              <a:t>T</a:t>
            </a:r>
            <a:r>
              <a:rPr lang="bg-BG" dirty="0"/>
              <a:t>3</a:t>
            </a:r>
            <a:r>
              <a:rPr lang="en-US" dirty="0"/>
              <a:t>. </a:t>
            </a:r>
            <a:r>
              <a:rPr lang="bg-BG" dirty="0"/>
              <a:t>КОЛА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E210B-B65F-1186-4283-74444301A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решение за 1 подзадача (10 точки) – проверяваме всеки път дали някоя възможна двойка (позиция, скорост) е вярната, когато имаме потенциален кандидат, подбираме всички потенциални и питаме отново докато намерим отговора</a:t>
            </a:r>
          </a:p>
          <a:p>
            <a:r>
              <a:rPr lang="bg-BG" dirty="0"/>
              <a:t>решение за 2 подзадача (50 точки) – проверяваме всеки път дали половината възможни двойки (позиция, скорост) са възможни, като питаме за интервал </a:t>
            </a:r>
            <a:r>
              <a:rPr lang="en-US" dirty="0"/>
              <a:t>[0; x]</a:t>
            </a:r>
            <a:r>
              <a:rPr lang="bg-BG" dirty="0"/>
              <a:t> в медианата </a:t>
            </a:r>
            <a:r>
              <a:rPr lang="en-US" dirty="0"/>
              <a:t>x</a:t>
            </a:r>
            <a:r>
              <a:rPr lang="bg-BG" dirty="0"/>
              <a:t> на текущите възможни позиции</a:t>
            </a:r>
          </a:p>
        </p:txBody>
      </p:sp>
    </p:spTree>
    <p:extLst>
      <p:ext uri="{BB962C8B-B14F-4D97-AF65-F5344CB8AC3E}">
        <p14:creationId xmlns:p14="http://schemas.microsoft.com/office/powerpoint/2010/main" val="238196608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769</Words>
  <Application>Microsoft Office PowerPoint</Application>
  <PresentationFormat>Widescreen</PresentationFormat>
  <Paragraphs>59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Office Theme</vt:lpstr>
      <vt:lpstr>ИНТЕРАКТИВНИ ЗАДАЧИ</vt:lpstr>
      <vt:lpstr>Видове интерактивни задачи</vt:lpstr>
      <vt:lpstr>Тренировъчно състезание – 1 час</vt:lpstr>
      <vt:lpstr>Често срещани подходи</vt:lpstr>
      <vt:lpstr>Задача T1. ЦВЕТЯ</vt:lpstr>
      <vt:lpstr>Задача T2. КОРИДОР</vt:lpstr>
      <vt:lpstr>Задача T2. КОРИДОР</vt:lpstr>
      <vt:lpstr>Задача T2. КОРИДОР</vt:lpstr>
      <vt:lpstr>Задача T3. КОЛА</vt:lpstr>
      <vt:lpstr>Задача T3. КОЛА</vt:lpstr>
      <vt:lpstr>Задача T4. КСИЛОФОН 2</vt:lpstr>
      <vt:lpstr>Задача T4. КСИЛОФОН 2</vt:lpstr>
      <vt:lpstr>Задача T4. КСИЛОФОН 2</vt:lpstr>
      <vt:lpstr>Задача T4. КСИЛОФОН 2</vt:lpstr>
      <vt:lpstr>Задачите бяха от: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ИНТЕРАКТИВНИ ЗАДАЧИ</dc:title>
  <dc:creator>Iliyan Yordanov</dc:creator>
  <cp:lastModifiedBy>Iliyan Yordanov</cp:lastModifiedBy>
  <cp:revision>14</cp:revision>
  <dcterms:created xsi:type="dcterms:W3CDTF">2023-08-17T18:10:01Z</dcterms:created>
  <dcterms:modified xsi:type="dcterms:W3CDTF">2023-08-24T12:28:16Z</dcterms:modified>
</cp:coreProperties>
</file>