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2" r:id="rId4"/>
    <p:sldId id="258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 rtl="0">
      <a:defRPr lang="bg-BG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9587C8-6879-458F-9477-EF34AD832112}" v="1944" dt="2023-08-15T10:07:32.8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4" autoAdjust="0"/>
    <p:restoredTop sz="94660"/>
  </p:normalViewPr>
  <p:slideViewPr>
    <p:cSldViewPr snapToGrid="0">
      <p:cViewPr>
        <p:scale>
          <a:sx n="66" d="100"/>
          <a:sy n="66" d="100"/>
        </p:scale>
        <p:origin x="1190" y="5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58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ениз Т. Потурлиев" userId="S::dp51213687@edu.mon.bg::7f71318c-63f7-4854-8bfd-32aeae368014" providerId="AD" clId="Web-{6A9587C8-6879-458F-9477-EF34AD832112}"/>
    <pc:docChg chg="addSld delSld modSld addMainMaster delMainMaster">
      <pc:chgData name="Дениз Т. Потурлиев" userId="S::dp51213687@edu.mon.bg::7f71318c-63f7-4854-8bfd-32aeae368014" providerId="AD" clId="Web-{6A9587C8-6879-458F-9477-EF34AD832112}" dt="2023-08-15T10:07:32.878" v="1937" actId="20577"/>
      <pc:docMkLst>
        <pc:docMk/>
      </pc:docMkLst>
      <pc:sldChg chg="addSp delSp modSp mod setBg modClrScheme delDesignElem chgLayout">
        <pc:chgData name="Дениз Т. Потурлиев" userId="S::dp51213687@edu.mon.bg::7f71318c-63f7-4854-8bfd-32aeae368014" providerId="AD" clId="Web-{6A9587C8-6879-458F-9477-EF34AD832112}" dt="2023-08-15T09:46:49.899" v="1816"/>
        <pc:sldMkLst>
          <pc:docMk/>
          <pc:sldMk cId="128632686" sldId="256"/>
        </pc:sldMkLst>
        <pc:spChg chg="mod ord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128632686" sldId="256"/>
            <ac:spMk id="2" creationId="{00000000-0000-0000-0000-000000000000}"/>
          </ac:spMkLst>
        </pc:spChg>
        <pc:spChg chg="mod ord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128632686" sldId="256"/>
            <ac:spMk id="3" creationId="{00000000-0000-0000-0000-000000000000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8:12:08.820" v="60"/>
          <ac:spMkLst>
            <pc:docMk/>
            <pc:sldMk cId="128632686" sldId="256"/>
            <ac:spMk id="9" creationId="{4958DF84-F5C6-794F-8945-485D6C107518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8:12:08.820" v="60"/>
          <ac:spMkLst>
            <pc:docMk/>
            <pc:sldMk cId="128632686" sldId="256"/>
            <ac:spMk id="11" creationId="{4AF0997A-7C0F-4AD2-BA90-5FE341A17796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8:12:08.820" v="60"/>
          <ac:spMkLst>
            <pc:docMk/>
            <pc:sldMk cId="128632686" sldId="256"/>
            <ac:spMk id="13" creationId="{72E67446-732B-4F72-8560-6FABB6CB25A3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8:12:12.164" v="62"/>
          <ac:spMkLst>
            <pc:docMk/>
            <pc:sldMk cId="128632686" sldId="256"/>
            <ac:spMk id="15" creationId="{6CA2C65D-0168-1245-86C8-62A8A6F7B813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8:12:12.164" v="62"/>
          <ac:spMkLst>
            <pc:docMk/>
            <pc:sldMk cId="128632686" sldId="256"/>
            <ac:spMk id="17" creationId="{12E8ED90-6D42-AE40-963A-3924EE2073F0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8:12:12.164" v="62"/>
          <ac:spMkLst>
            <pc:docMk/>
            <pc:sldMk cId="128632686" sldId="256"/>
            <ac:spMk id="18" creationId="{755E9273-3717-C94C-9BFF-75E87E47C46A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128632686" sldId="256"/>
            <ac:spMk id="20" creationId="{8F626F98-F213-4034-8836-88A71501D0F0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128632686" sldId="256"/>
            <ac:spMk id="22" creationId="{6B3DAACF-D844-4480-94BE-2DE00ABEEB13}"/>
          </ac:spMkLst>
        </pc:spChg>
        <pc:picChg chg="add del">
          <ac:chgData name="Дениз Т. Потурлиев" userId="S::dp51213687@edu.mon.bg::7f71318c-63f7-4854-8bfd-32aeae368014" providerId="AD" clId="Web-{6A9587C8-6879-458F-9477-EF34AD832112}" dt="2023-08-15T08:12:08.820" v="60"/>
          <ac:picMkLst>
            <pc:docMk/>
            <pc:sldMk cId="128632686" sldId="256"/>
            <ac:picMk id="4" creationId="{D567953E-BBFF-9277-BA24-20E01598314E}"/>
          </ac:picMkLst>
        </pc:picChg>
        <pc:picChg chg="add del">
          <ac:chgData name="Дениз Т. Потурлиев" userId="S::dp51213687@edu.mon.bg::7f71318c-63f7-4854-8bfd-32aeae368014" providerId="AD" clId="Web-{6A9587C8-6879-458F-9477-EF34AD832112}" dt="2023-08-15T08:12:12.164" v="62"/>
          <ac:picMkLst>
            <pc:docMk/>
            <pc:sldMk cId="128632686" sldId="256"/>
            <ac:picMk id="16" creationId="{9C77E027-6EBD-F58A-3A2E-3FA76273BB4A}"/>
          </ac:picMkLst>
        </pc:picChg>
        <pc:picChg chg="add">
          <ac:chgData name="Дениз Т. Потурлиев" userId="S::dp51213687@edu.mon.bg::7f71318c-63f7-4854-8bfd-32aeae368014" providerId="AD" clId="Web-{6A9587C8-6879-458F-9477-EF34AD832112}" dt="2023-08-15T08:12:12.210" v="63"/>
          <ac:picMkLst>
            <pc:docMk/>
            <pc:sldMk cId="128632686" sldId="256"/>
            <ac:picMk id="21" creationId="{2E4734EA-9134-4532-1F8C-BFF71EA46967}"/>
          </ac:picMkLst>
        </pc:picChg>
      </pc:sldChg>
      <pc:sldChg chg="addSp delSp modSp new mod modClrScheme addAnim delAnim modAnim chgLayout">
        <pc:chgData name="Дениз Т. Потурлиев" userId="S::dp51213687@edu.mon.bg::7f71318c-63f7-4854-8bfd-32aeae368014" providerId="AD" clId="Web-{6A9587C8-6879-458F-9477-EF34AD832112}" dt="2023-08-15T09:47:54.292" v="1822" actId="1076"/>
        <pc:sldMkLst>
          <pc:docMk/>
          <pc:sldMk cId="3131346010" sldId="257"/>
        </pc:sldMkLst>
        <pc:spChg chg="mod ord">
          <ac:chgData name="Дениз Т. Потурлиев" userId="S::dp51213687@edu.mon.bg::7f71318c-63f7-4854-8bfd-32aeae368014" providerId="AD" clId="Web-{6A9587C8-6879-458F-9477-EF34AD832112}" dt="2023-08-15T09:47:49.698" v="1821" actId="1076"/>
          <ac:spMkLst>
            <pc:docMk/>
            <pc:sldMk cId="3131346010" sldId="257"/>
            <ac:spMk id="2" creationId="{AB45BCEB-5AB2-DBF0-39B8-A7C35D2C489B}"/>
          </ac:spMkLst>
        </pc:spChg>
        <pc:spChg chg="mod ord">
          <ac:chgData name="Дениз Т. Потурлиев" userId="S::dp51213687@edu.mon.bg::7f71318c-63f7-4854-8bfd-32aeae368014" providerId="AD" clId="Web-{6A9587C8-6879-458F-9477-EF34AD832112}" dt="2023-08-15T09:47:54.292" v="1822" actId="1076"/>
          <ac:spMkLst>
            <pc:docMk/>
            <pc:sldMk cId="3131346010" sldId="257"/>
            <ac:spMk id="3" creationId="{A936BA43-BFEA-C327-81E0-75DA857526AD}"/>
          </ac:spMkLst>
        </pc:spChg>
        <pc:spChg chg="add del mod ord">
          <ac:chgData name="Дениз Т. Потурлиев" userId="S::dp51213687@edu.mon.bg::7f71318c-63f7-4854-8bfd-32aeae368014" providerId="AD" clId="Web-{6A9587C8-6879-458F-9477-EF34AD832112}" dt="2023-08-15T09:47:20.838" v="1818"/>
          <ac:spMkLst>
            <pc:docMk/>
            <pc:sldMk cId="3131346010" sldId="257"/>
            <ac:spMk id="8" creationId="{E1A5ADB5-C34B-438A-931C-331443FE3573}"/>
          </ac:spMkLst>
        </pc:spChg>
        <pc:spChg chg="add mod ord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3131346010" sldId="257"/>
            <ac:spMk id="10" creationId="{42B4140C-4BC1-489D-925D-17E13F15CDDD}"/>
          </ac:spMkLst>
        </pc:spChg>
        <pc:spChg chg="add del mod ord">
          <ac:chgData name="Дениз Т. Потурлиев" userId="S::dp51213687@edu.mon.bg::7f71318c-63f7-4854-8bfd-32aeae368014" providerId="AD" clId="Web-{6A9587C8-6879-458F-9477-EF34AD832112}" dt="2023-08-15T09:47:25.182" v="1819"/>
          <ac:spMkLst>
            <pc:docMk/>
            <pc:sldMk cId="3131346010" sldId="257"/>
            <ac:spMk id="12" creationId="{8802E83B-81DE-4F42-BB1E-2F8E55918375}"/>
          </ac:spMkLst>
        </pc:spChg>
        <pc:picChg chg="add mod">
          <ac:chgData name="Дениз Т. Потурлиев" userId="S::dp51213687@edu.mon.bg::7f71318c-63f7-4854-8bfd-32aeae368014" providerId="AD" clId="Web-{6A9587C8-6879-458F-9477-EF34AD832112}" dt="2023-08-15T08:25:35.300" v="211" actId="1076"/>
          <ac:picMkLst>
            <pc:docMk/>
            <pc:sldMk cId="3131346010" sldId="257"/>
            <ac:picMk id="4" creationId="{5958DA6B-92A2-1A04-DB0F-D9A7E3C42E80}"/>
          </ac:picMkLst>
        </pc:picChg>
        <pc:picChg chg="add del mod">
          <ac:chgData name="Дениз Т. Потурлиев" userId="S::dp51213687@edu.mon.bg::7f71318c-63f7-4854-8bfd-32aeae368014" providerId="AD" clId="Web-{6A9587C8-6879-458F-9477-EF34AD832112}" dt="2023-08-15T08:27:02.725" v="219"/>
          <ac:picMkLst>
            <pc:docMk/>
            <pc:sldMk cId="3131346010" sldId="257"/>
            <ac:picMk id="5" creationId="{79749375-B59E-DE64-CBEA-305D01B9E199}"/>
          </ac:picMkLst>
        </pc:picChg>
        <pc:picChg chg="add mod">
          <ac:chgData name="Дениз Т. Потурлиев" userId="S::dp51213687@edu.mon.bg::7f71318c-63f7-4854-8bfd-32aeae368014" providerId="AD" clId="Web-{6A9587C8-6879-458F-9477-EF34AD832112}" dt="2023-08-15T08:28:54.728" v="232" actId="1076"/>
          <ac:picMkLst>
            <pc:docMk/>
            <pc:sldMk cId="3131346010" sldId="257"/>
            <ac:picMk id="6" creationId="{D895C8A7-4E25-9C41-EE27-C1DB16CFF5FB}"/>
          </ac:picMkLst>
        </pc:picChg>
      </pc:sldChg>
      <pc:sldChg chg="modSp new mod modClrScheme chgLayout">
        <pc:chgData name="Дениз Т. Потурлиев" userId="S::dp51213687@edu.mon.bg::7f71318c-63f7-4854-8bfd-32aeae368014" providerId="AD" clId="Web-{6A9587C8-6879-458F-9477-EF34AD832112}" dt="2023-08-15T09:48:31.215" v="1826" actId="20577"/>
        <pc:sldMkLst>
          <pc:docMk/>
          <pc:sldMk cId="1834527955" sldId="258"/>
        </pc:sldMkLst>
        <pc:spChg chg="mod ord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1834527955" sldId="258"/>
            <ac:spMk id="2" creationId="{9EE1F44F-F68E-905C-15CC-E5A3521A727C}"/>
          </ac:spMkLst>
        </pc:spChg>
        <pc:spChg chg="mod ord">
          <ac:chgData name="Дениз Т. Потурлиев" userId="S::dp51213687@edu.mon.bg::7f71318c-63f7-4854-8bfd-32aeae368014" providerId="AD" clId="Web-{6A9587C8-6879-458F-9477-EF34AD832112}" dt="2023-08-15T09:48:31.215" v="1826" actId="20577"/>
          <ac:spMkLst>
            <pc:docMk/>
            <pc:sldMk cId="1834527955" sldId="258"/>
            <ac:spMk id="3" creationId="{A23B7D6E-3114-6A68-D929-22CC38835106}"/>
          </ac:spMkLst>
        </pc:spChg>
      </pc:sldChg>
      <pc:sldChg chg="new del">
        <pc:chgData name="Дениз Т. Потурлиев" userId="S::dp51213687@edu.mon.bg::7f71318c-63f7-4854-8bfd-32aeae368014" providerId="AD" clId="Web-{6A9587C8-6879-458F-9477-EF34AD832112}" dt="2023-08-15T08:50:51.616" v="596"/>
        <pc:sldMkLst>
          <pc:docMk/>
          <pc:sldMk cId="510180616" sldId="259"/>
        </pc:sldMkLst>
      </pc:sldChg>
      <pc:sldChg chg="addSp delSp modSp add mod replId setBg modClrScheme chgLayout">
        <pc:chgData name="Дениз Т. Потурлиев" userId="S::dp51213687@edu.mon.bg::7f71318c-63f7-4854-8bfd-32aeae368014" providerId="AD" clId="Web-{6A9587C8-6879-458F-9477-EF34AD832112}" dt="2023-08-15T09:49:42.311" v="1847" actId="1076"/>
        <pc:sldMkLst>
          <pc:docMk/>
          <pc:sldMk cId="1943525858" sldId="260"/>
        </pc:sldMkLst>
        <pc:spChg chg="mod ord">
          <ac:chgData name="Дениз Т. Потурлиев" userId="S::dp51213687@edu.mon.bg::7f71318c-63f7-4854-8bfd-32aeae368014" providerId="AD" clId="Web-{6A9587C8-6879-458F-9477-EF34AD832112}" dt="2023-08-15T09:49:24.936" v="1843" actId="1076"/>
          <ac:spMkLst>
            <pc:docMk/>
            <pc:sldMk cId="1943525858" sldId="260"/>
            <ac:spMk id="2" creationId="{9EE1F44F-F68E-905C-15CC-E5A3521A727C}"/>
          </ac:spMkLst>
        </pc:spChg>
        <pc:spChg chg="del mod">
          <ac:chgData name="Дениз Т. Потурлиев" userId="S::dp51213687@edu.mon.bg::7f71318c-63f7-4854-8bfd-32aeae368014" providerId="AD" clId="Web-{6A9587C8-6879-458F-9477-EF34AD832112}" dt="2023-08-15T08:51:12.304" v="600"/>
          <ac:spMkLst>
            <pc:docMk/>
            <pc:sldMk cId="1943525858" sldId="260"/>
            <ac:spMk id="3" creationId="{A23B7D6E-3114-6A68-D929-22CC38835106}"/>
          </ac:spMkLst>
        </pc:spChg>
        <pc:spChg chg="add del mod">
          <ac:chgData name="Дениз Т. Потурлиев" userId="S::dp51213687@edu.mon.bg::7f71318c-63f7-4854-8bfd-32aeae368014" providerId="AD" clId="Web-{6A9587C8-6879-458F-9477-EF34AD832112}" dt="2023-08-15T08:52:34.260" v="614"/>
          <ac:spMkLst>
            <pc:docMk/>
            <pc:sldMk cId="1943525858" sldId="260"/>
            <ac:spMk id="6" creationId="{226F3F8B-D1A0-8B8B-E379-CF493CA8A6B7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9:48:44.184" v="1828"/>
          <ac:spMkLst>
            <pc:docMk/>
            <pc:sldMk cId="1943525858" sldId="260"/>
            <ac:spMk id="11" creationId="{AF192286-9D57-F7C1-B771-5B7BDB5489D9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9:49:01.497" v="1835"/>
          <ac:spMkLst>
            <pc:docMk/>
            <pc:sldMk cId="1943525858" sldId="260"/>
            <ac:spMk id="12" creationId="{4E4490D0-3672-446A-AC12-B4830333BDDD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9:48:44.184" v="1828"/>
          <ac:spMkLst>
            <pc:docMk/>
            <pc:sldMk cId="1943525858" sldId="260"/>
            <ac:spMk id="14" creationId="{44CC594A-A820-450F-B363-C19201FCFEC6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9:48:44.184" v="1828"/>
          <ac:spMkLst>
            <pc:docMk/>
            <pc:sldMk cId="1943525858" sldId="260"/>
            <ac:spMk id="16" creationId="{59FAB3DA-E9ED-4574-ABCC-378BC0FF1BBC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9:48:44.184" v="1828"/>
          <ac:spMkLst>
            <pc:docMk/>
            <pc:sldMk cId="1943525858" sldId="260"/>
            <ac:spMk id="18" creationId="{53B8D6B0-55D6-48DC-86D8-FD95D5F118AB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9:49:01.497" v="1835"/>
          <ac:spMkLst>
            <pc:docMk/>
            <pc:sldMk cId="1943525858" sldId="260"/>
            <ac:spMk id="21" creationId="{39CB82C2-DF65-4EC1-8280-F201D50F570B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9:49:01.497" v="1835"/>
          <ac:spMkLst>
            <pc:docMk/>
            <pc:sldMk cId="1943525858" sldId="260"/>
            <ac:spMk id="22" creationId="{B4C27B90-DF2B-4D00-BA07-18ED774CD2F1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9:49:01.497" v="1835"/>
          <ac:spMkLst>
            <pc:docMk/>
            <pc:sldMk cId="1943525858" sldId="260"/>
            <ac:spMk id="24" creationId="{593ACC25-C262-417A-8AA9-0641C772BDB6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09:49:01.497" v="1835"/>
          <ac:spMkLst>
            <pc:docMk/>
            <pc:sldMk cId="1943525858" sldId="260"/>
            <ac:spMk id="25" creationId="{FA4CD5CB-D209-4D70-8CA4-629731C59219}"/>
          </ac:spMkLst>
        </pc:spChg>
        <pc:spChg chg="add">
          <ac:chgData name="Дениз Т. Потурлиев" userId="S::dp51213687@edu.mon.bg::7f71318c-63f7-4854-8bfd-32aeae368014" providerId="AD" clId="Web-{6A9587C8-6879-458F-9477-EF34AD832112}" dt="2023-08-15T09:49:01.497" v="1835"/>
          <ac:spMkLst>
            <pc:docMk/>
            <pc:sldMk cId="1943525858" sldId="260"/>
            <ac:spMk id="30" creationId="{4E4490D0-3672-446A-AC12-B4830333BDDD}"/>
          </ac:spMkLst>
        </pc:spChg>
        <pc:spChg chg="add">
          <ac:chgData name="Дениз Т. Потурлиев" userId="S::dp51213687@edu.mon.bg::7f71318c-63f7-4854-8bfd-32aeae368014" providerId="AD" clId="Web-{6A9587C8-6879-458F-9477-EF34AD832112}" dt="2023-08-15T09:49:01.497" v="1835"/>
          <ac:spMkLst>
            <pc:docMk/>
            <pc:sldMk cId="1943525858" sldId="260"/>
            <ac:spMk id="32" creationId="{39CB82C2-DF65-4EC1-8280-F201D50F570B}"/>
          </ac:spMkLst>
        </pc:spChg>
        <pc:spChg chg="add">
          <ac:chgData name="Дениз Т. Потурлиев" userId="S::dp51213687@edu.mon.bg::7f71318c-63f7-4854-8bfd-32aeae368014" providerId="AD" clId="Web-{6A9587C8-6879-458F-9477-EF34AD832112}" dt="2023-08-15T09:49:01.497" v="1835"/>
          <ac:spMkLst>
            <pc:docMk/>
            <pc:sldMk cId="1943525858" sldId="260"/>
            <ac:spMk id="36" creationId="{FA4CD5CB-D209-4D70-8CA4-629731C59219}"/>
          </ac:spMkLst>
        </pc:spChg>
        <pc:spChg chg="add">
          <ac:chgData name="Дениз Т. Потурлиев" userId="S::dp51213687@edu.mon.bg::7f71318c-63f7-4854-8bfd-32aeae368014" providerId="AD" clId="Web-{6A9587C8-6879-458F-9477-EF34AD832112}" dt="2023-08-15T09:49:01.497" v="1835"/>
          <ac:spMkLst>
            <pc:docMk/>
            <pc:sldMk cId="1943525858" sldId="260"/>
            <ac:spMk id="40" creationId="{B4C27B90-DF2B-4D00-BA07-18ED774CD2F1}"/>
          </ac:spMkLst>
        </pc:spChg>
        <pc:spChg chg="add">
          <ac:chgData name="Дениз Т. Потурлиев" userId="S::dp51213687@edu.mon.bg::7f71318c-63f7-4854-8bfd-32aeae368014" providerId="AD" clId="Web-{6A9587C8-6879-458F-9477-EF34AD832112}" dt="2023-08-15T09:49:01.497" v="1835"/>
          <ac:spMkLst>
            <pc:docMk/>
            <pc:sldMk cId="1943525858" sldId="260"/>
            <ac:spMk id="42" creationId="{593ACC25-C262-417A-8AA9-0641C772BDB6}"/>
          </ac:spMkLst>
        </pc:spChg>
        <pc:picChg chg="add del mod ord">
          <ac:chgData name="Дениз Т. Потурлиев" userId="S::dp51213687@edu.mon.bg::7f71318c-63f7-4854-8bfd-32aeae368014" providerId="AD" clId="Web-{6A9587C8-6879-458F-9477-EF34AD832112}" dt="2023-08-15T08:52:33.088" v="613"/>
          <ac:picMkLst>
            <pc:docMk/>
            <pc:sldMk cId="1943525858" sldId="260"/>
            <ac:picMk id="4" creationId="{423CF5C4-5E01-448E-A80B-20EB8E229999}"/>
          </ac:picMkLst>
        </pc:picChg>
        <pc:picChg chg="add mod ord">
          <ac:chgData name="Дениз Т. Потурлиев" userId="S::dp51213687@edu.mon.bg::7f71318c-63f7-4854-8bfd-32aeae368014" providerId="AD" clId="Web-{6A9587C8-6879-458F-9477-EF34AD832112}" dt="2023-08-15T09:49:42.311" v="1847" actId="1076"/>
          <ac:picMkLst>
            <pc:docMk/>
            <pc:sldMk cId="1943525858" sldId="260"/>
            <ac:picMk id="7" creationId="{5AF4CC15-F056-FC1A-5729-A738CAA39C7D}"/>
          </ac:picMkLst>
        </pc:picChg>
        <pc:cxnChg chg="add del">
          <ac:chgData name="Дениз Т. Потурлиев" userId="S::dp51213687@edu.mon.bg::7f71318c-63f7-4854-8bfd-32aeae368014" providerId="AD" clId="Web-{6A9587C8-6879-458F-9477-EF34AD832112}" dt="2023-08-15T09:49:01.497" v="1835"/>
          <ac:cxnSpMkLst>
            <pc:docMk/>
            <pc:sldMk cId="1943525858" sldId="260"/>
            <ac:cxnSpMk id="20" creationId="{5C6A2BAE-B461-4B55-8E1F-0722ABDD1393}"/>
          </ac:cxnSpMkLst>
        </pc:cxnChg>
        <pc:cxnChg chg="add del">
          <ac:chgData name="Дениз Т. Потурлиев" userId="S::dp51213687@edu.mon.bg::7f71318c-63f7-4854-8bfd-32aeae368014" providerId="AD" clId="Web-{6A9587C8-6879-458F-9477-EF34AD832112}" dt="2023-08-15T09:49:01.497" v="1835"/>
          <ac:cxnSpMkLst>
            <pc:docMk/>
            <pc:sldMk cId="1943525858" sldId="260"/>
            <ac:cxnSpMk id="23" creationId="{7E1D4427-852B-4B37-8E76-0E9F1810BA2A}"/>
          </ac:cxnSpMkLst>
        </pc:cxnChg>
        <pc:cxnChg chg="add">
          <ac:chgData name="Дениз Т. Потурлиев" userId="S::dp51213687@edu.mon.bg::7f71318c-63f7-4854-8bfd-32aeae368014" providerId="AD" clId="Web-{6A9587C8-6879-458F-9477-EF34AD832112}" dt="2023-08-15T09:49:01.497" v="1835"/>
          <ac:cxnSpMkLst>
            <pc:docMk/>
            <pc:sldMk cId="1943525858" sldId="260"/>
            <ac:cxnSpMk id="34" creationId="{7E1D4427-852B-4B37-8E76-0E9F1810BA2A}"/>
          </ac:cxnSpMkLst>
        </pc:cxnChg>
        <pc:cxnChg chg="add">
          <ac:chgData name="Дениз Т. Потурлиев" userId="S::dp51213687@edu.mon.bg::7f71318c-63f7-4854-8bfd-32aeae368014" providerId="AD" clId="Web-{6A9587C8-6879-458F-9477-EF34AD832112}" dt="2023-08-15T09:49:01.497" v="1835"/>
          <ac:cxnSpMkLst>
            <pc:docMk/>
            <pc:sldMk cId="1943525858" sldId="260"/>
            <ac:cxnSpMk id="38" creationId="{5C6A2BAE-B461-4B55-8E1F-0722ABDD1393}"/>
          </ac:cxnSpMkLst>
        </pc:cxnChg>
      </pc:sldChg>
      <pc:sldChg chg="addSp delSp modSp new mod setBg modClrScheme chgLayout">
        <pc:chgData name="Дениз Т. Потурлиев" userId="S::dp51213687@edu.mon.bg::7f71318c-63f7-4854-8bfd-32aeae368014" providerId="AD" clId="Web-{6A9587C8-6879-458F-9477-EF34AD832112}" dt="2023-08-15T09:50:00.562" v="1850" actId="20577"/>
        <pc:sldMkLst>
          <pc:docMk/>
          <pc:sldMk cId="1699701404" sldId="261"/>
        </pc:sldMkLst>
        <pc:spChg chg="mod ord">
          <ac:chgData name="Дениз Т. Потурлиев" userId="S::dp51213687@edu.mon.bg::7f71318c-63f7-4854-8bfd-32aeae368014" providerId="AD" clId="Web-{6A9587C8-6879-458F-9477-EF34AD832112}" dt="2023-08-15T09:50:00.562" v="1850" actId="20577"/>
          <ac:spMkLst>
            <pc:docMk/>
            <pc:sldMk cId="1699701404" sldId="261"/>
            <ac:spMk id="2" creationId="{1A58DD6D-90CC-7612-E9E0-8C1A88FA403C}"/>
          </ac:spMkLst>
        </pc:spChg>
        <pc:spChg chg="del">
          <ac:chgData name="Дениз Т. Потурлиев" userId="S::dp51213687@edu.mon.bg::7f71318c-63f7-4854-8bfd-32aeae368014" providerId="AD" clId="Web-{6A9587C8-6879-458F-9477-EF34AD832112}" dt="2023-08-15T08:53:55.091" v="625"/>
          <ac:spMkLst>
            <pc:docMk/>
            <pc:sldMk cId="1699701404" sldId="261"/>
            <ac:spMk id="3" creationId="{EDE88A3B-04F3-1781-6D47-A285964E7B8A}"/>
          </ac:spMkLst>
        </pc:spChg>
        <pc:spChg chg="add del mod">
          <ac:chgData name="Дениз Т. Потурлиев" userId="S::dp51213687@edu.mon.bg::7f71318c-63f7-4854-8bfd-32aeae368014" providerId="AD" clId="Web-{6A9587C8-6879-458F-9477-EF34AD832112}" dt="2023-08-15T08:54:35.623" v="638"/>
          <ac:spMkLst>
            <pc:docMk/>
            <pc:sldMk cId="1699701404" sldId="261"/>
            <ac:spMk id="7" creationId="{A5B49BC3-54E8-4F20-B659-99E124FBB75E}"/>
          </ac:spMkLst>
        </pc:spChg>
        <pc:spChg chg="add del mod">
          <ac:chgData name="Дениз Т. Потурлиев" userId="S::dp51213687@edu.mon.bg::7f71318c-63f7-4854-8bfd-32aeae368014" providerId="AD" clId="Web-{6A9587C8-6879-458F-9477-EF34AD832112}" dt="2023-08-15T08:54:42.342" v="639"/>
          <ac:spMkLst>
            <pc:docMk/>
            <pc:sldMk cId="1699701404" sldId="261"/>
            <ac:spMk id="9" creationId="{E1A5ADB5-C34B-438A-931C-331443FE3573}"/>
          </ac:spMkLst>
        </pc:spChg>
        <pc:spChg chg="add mod ord">
          <ac:chgData name="Дениз Т. Потурлиев" userId="S::dp51213687@edu.mon.bg::7f71318c-63f7-4854-8bfd-32aeae368014" providerId="AD" clId="Web-{6A9587C8-6879-458F-9477-EF34AD832112}" dt="2023-08-15T09:49:53.827" v="1848"/>
          <ac:spMkLst>
            <pc:docMk/>
            <pc:sldMk cId="1699701404" sldId="261"/>
            <ac:spMk id="11" creationId="{42B4140C-4BC1-489D-925D-17E13F15CDDD}"/>
          </ac:spMkLst>
        </pc:spChg>
        <pc:spChg chg="add mod ord">
          <ac:chgData name="Дениз Т. Потурлиев" userId="S::dp51213687@edu.mon.bg::7f71318c-63f7-4854-8bfd-32aeae368014" providerId="AD" clId="Web-{6A9587C8-6879-458F-9477-EF34AD832112}" dt="2023-08-15T09:49:53.827" v="1848"/>
          <ac:spMkLst>
            <pc:docMk/>
            <pc:sldMk cId="1699701404" sldId="261"/>
            <ac:spMk id="13" creationId="{8802E83B-81DE-4F42-BB1E-2F8E55918375}"/>
          </ac:spMkLst>
        </pc:spChg>
        <pc:spChg chg="add">
          <ac:chgData name="Дениз Т. Потурлиев" userId="S::dp51213687@edu.mon.bg::7f71318c-63f7-4854-8bfd-32aeae368014" providerId="AD" clId="Web-{6A9587C8-6879-458F-9477-EF34AD832112}" dt="2023-08-15T09:49:53.827" v="1848"/>
          <ac:spMkLst>
            <pc:docMk/>
            <pc:sldMk cId="1699701404" sldId="261"/>
            <ac:spMk id="19" creationId="{E9ED41B5-F9B0-4DE1-8C59-A980468A703A}"/>
          </ac:spMkLst>
        </pc:spChg>
        <pc:spChg chg="add">
          <ac:chgData name="Дениз Т. Потурлиев" userId="S::dp51213687@edu.mon.bg::7f71318c-63f7-4854-8bfd-32aeae368014" providerId="AD" clId="Web-{6A9587C8-6879-458F-9477-EF34AD832112}" dt="2023-08-15T09:49:53.827" v="1848"/>
          <ac:spMkLst>
            <pc:docMk/>
            <pc:sldMk cId="1699701404" sldId="261"/>
            <ac:spMk id="21" creationId="{C482A030-873A-4216-B6A6-C3348B9CA2A1}"/>
          </ac:spMkLst>
        </pc:spChg>
        <pc:picChg chg="add">
          <ac:chgData name="Дениз Т. Потурлиев" userId="S::dp51213687@edu.mon.bg::7f71318c-63f7-4854-8bfd-32aeae368014" providerId="AD" clId="Web-{6A9587C8-6879-458F-9477-EF34AD832112}" dt="2023-08-15T09:49:53.827" v="1848"/>
          <ac:picMkLst>
            <pc:docMk/>
            <pc:sldMk cId="1699701404" sldId="261"/>
            <ac:picMk id="15" creationId="{D09DB4C0-4CFB-1E94-A20C-D9478A209906}"/>
          </ac:picMkLst>
        </pc:picChg>
      </pc:sldChg>
      <pc:sldChg chg="add del replId">
        <pc:chgData name="Дениз Т. Потурлиев" userId="S::dp51213687@edu.mon.bg::7f71318c-63f7-4854-8bfd-32aeae368014" providerId="AD" clId="Web-{6A9587C8-6879-458F-9477-EF34AD832112}" dt="2023-08-15T08:51:04.429" v="599"/>
        <pc:sldMkLst>
          <pc:docMk/>
          <pc:sldMk cId="2903157620" sldId="261"/>
        </pc:sldMkLst>
      </pc:sldChg>
      <pc:sldChg chg="addSp delSp modSp new mod setBg modClrScheme addAnim chgLayout">
        <pc:chgData name="Дениз Т. Потурлиев" userId="S::dp51213687@edu.mon.bg::7f71318c-63f7-4854-8bfd-32aeae368014" providerId="AD" clId="Web-{6A9587C8-6879-458F-9477-EF34AD832112}" dt="2023-08-15T09:47:59.042" v="1824"/>
        <pc:sldMkLst>
          <pc:docMk/>
          <pc:sldMk cId="2844034443" sldId="262"/>
        </pc:sldMkLst>
        <pc:spChg chg="mod ord">
          <ac:chgData name="Дениз Т. Потурлиев" userId="S::dp51213687@edu.mon.bg::7f71318c-63f7-4854-8bfd-32aeae368014" providerId="AD" clId="Web-{6A9587C8-6879-458F-9477-EF34AD832112}" dt="2023-08-15T09:47:59.042" v="1823"/>
          <ac:spMkLst>
            <pc:docMk/>
            <pc:sldMk cId="2844034443" sldId="262"/>
            <ac:spMk id="2" creationId="{D945854A-1454-5841-D6E6-5FCEABFAADB6}"/>
          </ac:spMkLst>
        </pc:spChg>
        <pc:spChg chg="del">
          <ac:chgData name="Дениз Т. Потурлиев" userId="S::dp51213687@edu.mon.bg::7f71318c-63f7-4854-8bfd-32aeae368014" providerId="AD" clId="Web-{6A9587C8-6879-458F-9477-EF34AD832112}" dt="2023-08-15T08:54:20.951" v="636"/>
          <ac:spMkLst>
            <pc:docMk/>
            <pc:sldMk cId="2844034443" sldId="262"/>
            <ac:spMk id="3" creationId="{242A5672-DE4B-0C79-969B-3A2908AE66B3}"/>
          </ac:spMkLst>
        </pc:spChg>
        <pc:spChg chg="add del mod">
          <ac:chgData name="Дениз Т. Потурлиев" userId="S::dp51213687@edu.mon.bg::7f71318c-63f7-4854-8bfd-32aeae368014" providerId="AD" clId="Web-{6A9587C8-6879-458F-9477-EF34AD832112}" dt="2023-08-15T08:54:25.748" v="637"/>
          <ac:spMkLst>
            <pc:docMk/>
            <pc:sldMk cId="2844034443" sldId="262"/>
            <ac:spMk id="8" creationId="{A5B49BC3-54E8-4F20-B659-99E124FBB75E}"/>
          </ac:spMkLst>
        </pc:spChg>
        <pc:spChg chg="add mod ord">
          <ac:chgData name="Дениз Т. Потурлиев" userId="S::dp51213687@edu.mon.bg::7f71318c-63f7-4854-8bfd-32aeae368014" providerId="AD" clId="Web-{6A9587C8-6879-458F-9477-EF34AD832112}" dt="2023-08-15T09:47:59.042" v="1823"/>
          <ac:spMkLst>
            <pc:docMk/>
            <pc:sldMk cId="2844034443" sldId="262"/>
            <ac:spMk id="10" creationId="{3693E4C8-0D87-4837-8378-6A90CB75E5A2}"/>
          </ac:spMkLst>
        </pc:spChg>
        <pc:spChg chg="add mod ord">
          <ac:chgData name="Дениз Т. Потурлиев" userId="S::dp51213687@edu.mon.bg::7f71318c-63f7-4854-8bfd-32aeae368014" providerId="AD" clId="Web-{6A9587C8-6879-458F-9477-EF34AD832112}" dt="2023-08-15T09:47:59.042" v="1823"/>
          <ac:spMkLst>
            <pc:docMk/>
            <pc:sldMk cId="2844034443" sldId="262"/>
            <ac:spMk id="12" creationId="{F00555FD-1EDC-45B1-AA48-3E48B4F3DB95}"/>
          </ac:spMkLst>
        </pc:spChg>
        <pc:spChg chg="add mod ord">
          <ac:chgData name="Дениз Т. Потурлиев" userId="S::dp51213687@edu.mon.bg::7f71318c-63f7-4854-8bfd-32aeae368014" providerId="AD" clId="Web-{6A9587C8-6879-458F-9477-EF34AD832112}" dt="2023-08-15T09:47:59.042" v="1823"/>
          <ac:spMkLst>
            <pc:docMk/>
            <pc:sldMk cId="2844034443" sldId="262"/>
            <ac:spMk id="14" creationId="{751779E8-8E88-44DA-A13B-ECAF73D6BB41}"/>
          </ac:spMkLst>
        </pc:spChg>
        <pc:spChg chg="add">
          <ac:chgData name="Дениз Т. Потурлиев" userId="S::dp51213687@edu.mon.bg::7f71318c-63f7-4854-8bfd-32aeae368014" providerId="AD" clId="Web-{6A9587C8-6879-458F-9477-EF34AD832112}" dt="2023-08-15T09:47:59.042" v="1823"/>
          <ac:spMkLst>
            <pc:docMk/>
            <pc:sldMk cId="2844034443" sldId="262"/>
            <ac:spMk id="20" creationId="{A9286AD2-18A9-4868-A4E3-7A2097A20810}"/>
          </ac:spMkLst>
        </pc:spChg>
        <pc:picChg chg="add">
          <ac:chgData name="Дениз Т. Потурлиев" userId="S::dp51213687@edu.mon.bg::7f71318c-63f7-4854-8bfd-32aeae368014" providerId="AD" clId="Web-{6A9587C8-6879-458F-9477-EF34AD832112}" dt="2023-08-15T09:47:59.042" v="1823"/>
          <ac:picMkLst>
            <pc:docMk/>
            <pc:sldMk cId="2844034443" sldId="262"/>
            <ac:picMk id="16" creationId="{7907B134-917B-95DF-DA7E-76165D3DA371}"/>
          </ac:picMkLst>
        </pc:picChg>
        <pc:cxnChg chg="add">
          <ac:chgData name="Дениз Т. Потурлиев" userId="S::dp51213687@edu.mon.bg::7f71318c-63f7-4854-8bfd-32aeae368014" providerId="AD" clId="Web-{6A9587C8-6879-458F-9477-EF34AD832112}" dt="2023-08-15T09:47:59.042" v="1823"/>
          <ac:cxnSpMkLst>
            <pc:docMk/>
            <pc:sldMk cId="2844034443" sldId="262"/>
            <ac:cxnSpMk id="22" creationId="{E7A7CD63-7EC3-44F3-95D0-595C4019FF24}"/>
          </ac:cxnSpMkLst>
        </pc:cxnChg>
      </pc:sldChg>
      <pc:sldChg chg="modSp new mod modClrScheme chgLayout">
        <pc:chgData name="Дениз Т. Потурлиев" userId="S::dp51213687@edu.mon.bg::7f71318c-63f7-4854-8bfd-32aeae368014" providerId="AD" clId="Web-{6A9587C8-6879-458F-9477-EF34AD832112}" dt="2023-08-15T09:50:29.641" v="1854" actId="20577"/>
        <pc:sldMkLst>
          <pc:docMk/>
          <pc:sldMk cId="1346295632" sldId="263"/>
        </pc:sldMkLst>
        <pc:spChg chg="mod ord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1346295632" sldId="263"/>
            <ac:spMk id="2" creationId="{03C3ED21-3F51-BBF1-3C4B-D662920BD8A8}"/>
          </ac:spMkLst>
        </pc:spChg>
        <pc:spChg chg="mod ord">
          <ac:chgData name="Дениз Т. Потурлиев" userId="S::dp51213687@edu.mon.bg::7f71318c-63f7-4854-8bfd-32aeae368014" providerId="AD" clId="Web-{6A9587C8-6879-458F-9477-EF34AD832112}" dt="2023-08-15T09:50:29.641" v="1854" actId="20577"/>
          <ac:spMkLst>
            <pc:docMk/>
            <pc:sldMk cId="1346295632" sldId="263"/>
            <ac:spMk id="3" creationId="{D68A9964-0A4A-B739-FB80-CCA39CA07D6D}"/>
          </ac:spMkLst>
        </pc:spChg>
      </pc:sldChg>
      <pc:sldChg chg="modSp new mod modClrScheme addAnim delAnim modAnim chgLayout">
        <pc:chgData name="Дениз Т. Потурлиев" userId="S::dp51213687@edu.mon.bg::7f71318c-63f7-4854-8bfd-32aeae368014" providerId="AD" clId="Web-{6A9587C8-6879-458F-9477-EF34AD832112}" dt="2023-08-15T09:50:40.297" v="1856" actId="20577"/>
        <pc:sldMkLst>
          <pc:docMk/>
          <pc:sldMk cId="2226164287" sldId="264"/>
        </pc:sldMkLst>
        <pc:spChg chg="mod ord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2226164287" sldId="264"/>
            <ac:spMk id="2" creationId="{86CE4B77-9299-7B8C-EA81-F1D6B53D9E3D}"/>
          </ac:spMkLst>
        </pc:spChg>
        <pc:spChg chg="mod ord">
          <ac:chgData name="Дениз Т. Потурлиев" userId="S::dp51213687@edu.mon.bg::7f71318c-63f7-4854-8bfd-32aeae368014" providerId="AD" clId="Web-{6A9587C8-6879-458F-9477-EF34AD832112}" dt="2023-08-15T09:50:40.297" v="1856" actId="20577"/>
          <ac:spMkLst>
            <pc:docMk/>
            <pc:sldMk cId="2226164287" sldId="264"/>
            <ac:spMk id="3" creationId="{04205D75-865F-5DE1-B4EF-E34C51CD2D05}"/>
          </ac:spMkLst>
        </pc:spChg>
      </pc:sldChg>
      <pc:sldChg chg="modSp new mod modClrScheme chgLayout">
        <pc:chgData name="Дениз Т. Потурлиев" userId="S::dp51213687@edu.mon.bg::7f71318c-63f7-4854-8bfd-32aeae368014" providerId="AD" clId="Web-{6A9587C8-6879-458F-9477-EF34AD832112}" dt="2023-08-15T09:50:55.032" v="1858" actId="20577"/>
        <pc:sldMkLst>
          <pc:docMk/>
          <pc:sldMk cId="3226492379" sldId="265"/>
        </pc:sldMkLst>
        <pc:spChg chg="mod ord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3226492379" sldId="265"/>
            <ac:spMk id="2" creationId="{9C7214B7-4E25-A64B-BA7B-348B41A77816}"/>
          </ac:spMkLst>
        </pc:spChg>
        <pc:spChg chg="mod ord">
          <ac:chgData name="Дениз Т. Потурлиев" userId="S::dp51213687@edu.mon.bg::7f71318c-63f7-4854-8bfd-32aeae368014" providerId="AD" clId="Web-{6A9587C8-6879-458F-9477-EF34AD832112}" dt="2023-08-15T09:50:55.032" v="1858" actId="20577"/>
          <ac:spMkLst>
            <pc:docMk/>
            <pc:sldMk cId="3226492379" sldId="265"/>
            <ac:spMk id="3" creationId="{2AB44B8F-68FC-6A2B-F4FF-E4A2C65A9D44}"/>
          </ac:spMkLst>
        </pc:spChg>
      </pc:sldChg>
      <pc:sldChg chg="modSp new mod modClrScheme addAnim modAnim chgLayout">
        <pc:chgData name="Дениз Т. Потурлиев" userId="S::dp51213687@edu.mon.bg::7f71318c-63f7-4854-8bfd-32aeae368014" providerId="AD" clId="Web-{6A9587C8-6879-458F-9477-EF34AD832112}" dt="2023-08-15T09:52:06.144" v="1868"/>
        <pc:sldMkLst>
          <pc:docMk/>
          <pc:sldMk cId="2663568961" sldId="266"/>
        </pc:sldMkLst>
        <pc:spChg chg="mod ord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2663568961" sldId="266"/>
            <ac:spMk id="2" creationId="{C1738ECC-4EE0-612A-11A4-2F1E2A66FC2F}"/>
          </ac:spMkLst>
        </pc:spChg>
        <pc:spChg chg="mod ord">
          <ac:chgData name="Дениз Т. Потурлиев" userId="S::dp51213687@edu.mon.bg::7f71318c-63f7-4854-8bfd-32aeae368014" providerId="AD" clId="Web-{6A9587C8-6879-458F-9477-EF34AD832112}" dt="2023-08-15T09:51:08.158" v="1860" actId="20577"/>
          <ac:spMkLst>
            <pc:docMk/>
            <pc:sldMk cId="2663568961" sldId="266"/>
            <ac:spMk id="3" creationId="{C330BC78-381A-0640-AE9C-6EA71046CC4C}"/>
          </ac:spMkLst>
        </pc:spChg>
      </pc:sldChg>
      <pc:sldChg chg="modSp new mod modClrScheme chgLayout">
        <pc:chgData name="Дениз Т. Потурлиев" userId="S::dp51213687@edu.mon.bg::7f71318c-63f7-4854-8bfd-32aeae368014" providerId="AD" clId="Web-{6A9587C8-6879-458F-9477-EF34AD832112}" dt="2023-08-15T09:51:17.596" v="1862" actId="20577"/>
        <pc:sldMkLst>
          <pc:docMk/>
          <pc:sldMk cId="206804942" sldId="267"/>
        </pc:sldMkLst>
        <pc:spChg chg="mod ord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206804942" sldId="267"/>
            <ac:spMk id="2" creationId="{062A1BCD-AE26-AB29-B0B9-41306B926C75}"/>
          </ac:spMkLst>
        </pc:spChg>
        <pc:spChg chg="mod ord">
          <ac:chgData name="Дениз Т. Потурлиев" userId="S::dp51213687@edu.mon.bg::7f71318c-63f7-4854-8bfd-32aeae368014" providerId="AD" clId="Web-{6A9587C8-6879-458F-9477-EF34AD832112}" dt="2023-08-15T09:51:17.596" v="1862" actId="20577"/>
          <ac:spMkLst>
            <pc:docMk/>
            <pc:sldMk cId="206804942" sldId="267"/>
            <ac:spMk id="3" creationId="{B7E245AA-5682-47D0-E92A-B3298A2281EC}"/>
          </ac:spMkLst>
        </pc:spChg>
      </pc:sldChg>
      <pc:sldChg chg="modSp new mod modClrScheme addAnim modAnim chgLayout">
        <pc:chgData name="Дениз Т. Потурлиев" userId="S::dp51213687@edu.mon.bg::7f71318c-63f7-4854-8bfd-32aeae368014" providerId="AD" clId="Web-{6A9587C8-6879-458F-9477-EF34AD832112}" dt="2023-08-15T09:52:18.707" v="1871"/>
        <pc:sldMkLst>
          <pc:docMk/>
          <pc:sldMk cId="2095347991" sldId="268"/>
        </pc:sldMkLst>
        <pc:spChg chg="mod ord">
          <ac:chgData name="Дениз Т. Потурлиев" userId="S::dp51213687@edu.mon.bg::7f71318c-63f7-4854-8bfd-32aeae368014" providerId="AD" clId="Web-{6A9587C8-6879-458F-9477-EF34AD832112}" dt="2023-08-15T09:46:49.899" v="1816"/>
          <ac:spMkLst>
            <pc:docMk/>
            <pc:sldMk cId="2095347991" sldId="268"/>
            <ac:spMk id="2" creationId="{DA358C74-F50C-45E3-70D3-E51393EAC4AC}"/>
          </ac:spMkLst>
        </pc:spChg>
        <pc:spChg chg="mod ord">
          <ac:chgData name="Дениз Т. Потурлиев" userId="S::dp51213687@edu.mon.bg::7f71318c-63f7-4854-8bfd-32aeae368014" providerId="AD" clId="Web-{6A9587C8-6879-458F-9477-EF34AD832112}" dt="2023-08-15T09:51:28.143" v="1864" actId="20577"/>
          <ac:spMkLst>
            <pc:docMk/>
            <pc:sldMk cId="2095347991" sldId="268"/>
            <ac:spMk id="3" creationId="{49941456-29A9-C30C-24D4-981514A1E363}"/>
          </ac:spMkLst>
        </pc:spChg>
      </pc:sldChg>
      <pc:sldChg chg="addSp delSp modSp new mod setBg modClrScheme chgLayout">
        <pc:chgData name="Дениз Т. Потурлиев" userId="S::dp51213687@edu.mon.bg::7f71318c-63f7-4854-8bfd-32aeae368014" providerId="AD" clId="Web-{6A9587C8-6879-458F-9477-EF34AD832112}" dt="2023-08-15T10:07:32.878" v="1937" actId="20577"/>
        <pc:sldMkLst>
          <pc:docMk/>
          <pc:sldMk cId="3660223235" sldId="269"/>
        </pc:sldMkLst>
        <pc:spChg chg="del">
          <ac:chgData name="Дениз Т. Потурлиев" userId="S::dp51213687@edu.mon.bg::7f71318c-63f7-4854-8bfd-32aeae368014" providerId="AD" clId="Web-{6A9587C8-6879-458F-9477-EF34AD832112}" dt="2023-08-15T09:44:22.801" v="1801"/>
          <ac:spMkLst>
            <pc:docMk/>
            <pc:sldMk cId="3660223235" sldId="269"/>
            <ac:spMk id="2" creationId="{57635874-E6B4-788F-F689-3CF381AE51CA}"/>
          </ac:spMkLst>
        </pc:spChg>
        <pc:spChg chg="mod ord">
          <ac:chgData name="Дениз Т. Потурлиев" userId="S::dp51213687@edu.mon.bg::7f71318c-63f7-4854-8bfd-32aeae368014" providerId="AD" clId="Web-{6A9587C8-6879-458F-9477-EF34AD832112}" dt="2023-08-15T10:07:32.878" v="1937" actId="20577"/>
          <ac:spMkLst>
            <pc:docMk/>
            <pc:sldMk cId="3660223235" sldId="269"/>
            <ac:spMk id="3" creationId="{1D8BB6FC-0CEA-0DA2-3295-D47CC435657F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10:06:54.346" v="1895"/>
          <ac:spMkLst>
            <pc:docMk/>
            <pc:sldMk cId="3660223235" sldId="269"/>
            <ac:spMk id="8" creationId="{CECF0FC6-D57B-48B6-9036-F4FFD91A4B34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10:06:32.532" v="1874"/>
          <ac:spMkLst>
            <pc:docMk/>
            <pc:sldMk cId="3660223235" sldId="269"/>
            <ac:spMk id="9" creationId="{311973C2-EB8B-452A-A698-4A252FD3AE28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10:06:54.346" v="1895"/>
          <ac:spMkLst>
            <pc:docMk/>
            <pc:sldMk cId="3660223235" sldId="269"/>
            <ac:spMk id="10" creationId="{717A211C-5863-4303-AC3D-AEBFDF6D6A4C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10:06:32.532" v="1874"/>
          <ac:spMkLst>
            <pc:docMk/>
            <pc:sldMk cId="3660223235" sldId="269"/>
            <ac:spMk id="11" creationId="{10162E77-11AD-44A7-84EC-40C59EEFBD2E}"/>
          </ac:spMkLst>
        </pc:spChg>
        <pc:spChg chg="add del">
          <ac:chgData name="Дениз Т. Потурлиев" userId="S::dp51213687@edu.mon.bg::7f71318c-63f7-4854-8bfd-32aeae368014" providerId="AD" clId="Web-{6A9587C8-6879-458F-9477-EF34AD832112}" dt="2023-08-15T10:06:54.346" v="1895"/>
          <ac:spMkLst>
            <pc:docMk/>
            <pc:sldMk cId="3660223235" sldId="269"/>
            <ac:spMk id="12" creationId="{087519CD-2FFF-42E3-BB0C-FEAA828BA5DB}"/>
          </ac:spMkLst>
        </pc:spChg>
        <pc:spChg chg="add">
          <ac:chgData name="Дениз Т. Потурлиев" userId="S::dp51213687@edu.mon.bg::7f71318c-63f7-4854-8bfd-32aeae368014" providerId="AD" clId="Web-{6A9587C8-6879-458F-9477-EF34AD832112}" dt="2023-08-15T10:06:54.346" v="1895"/>
          <ac:spMkLst>
            <pc:docMk/>
            <pc:sldMk cId="3660223235" sldId="269"/>
            <ac:spMk id="18" creationId="{311973C2-EB8B-452A-A698-4A252FD3AE28}"/>
          </ac:spMkLst>
        </pc:spChg>
        <pc:spChg chg="add">
          <ac:chgData name="Дениз Т. Потурлиев" userId="S::dp51213687@edu.mon.bg::7f71318c-63f7-4854-8bfd-32aeae368014" providerId="AD" clId="Web-{6A9587C8-6879-458F-9477-EF34AD832112}" dt="2023-08-15T10:06:54.346" v="1895"/>
          <ac:spMkLst>
            <pc:docMk/>
            <pc:sldMk cId="3660223235" sldId="269"/>
            <ac:spMk id="20" creationId="{10162E77-11AD-44A7-84EC-40C59EEFBD2E}"/>
          </ac:spMkLst>
        </pc:spChg>
        <pc:picChg chg="add del">
          <ac:chgData name="Дениз Т. Потурлиев" userId="S::dp51213687@edu.mon.bg::7f71318c-63f7-4854-8bfd-32aeae368014" providerId="AD" clId="Web-{6A9587C8-6879-458F-9477-EF34AD832112}" dt="2023-08-15T10:06:32.532" v="1874"/>
          <ac:picMkLst>
            <pc:docMk/>
            <pc:sldMk cId="3660223235" sldId="269"/>
            <ac:picMk id="5" creationId="{4DC875CC-3BC0-C057-FC06-D98108ED8910}"/>
          </ac:picMkLst>
        </pc:picChg>
        <pc:picChg chg="add">
          <ac:chgData name="Дениз Т. Потурлиев" userId="S::dp51213687@edu.mon.bg::7f71318c-63f7-4854-8bfd-32aeae368014" providerId="AD" clId="Web-{6A9587C8-6879-458F-9477-EF34AD832112}" dt="2023-08-15T10:06:54.346" v="1895"/>
          <ac:picMkLst>
            <pc:docMk/>
            <pc:sldMk cId="3660223235" sldId="269"/>
            <ac:picMk id="14" creationId="{30F2B6A0-D453-73AD-369F-939A073721A9}"/>
          </ac:picMkLst>
        </pc:picChg>
        <pc:cxnChg chg="add del">
          <ac:chgData name="Дениз Т. Потурлиев" userId="S::dp51213687@edu.mon.bg::7f71318c-63f7-4854-8bfd-32aeae368014" providerId="AD" clId="Web-{6A9587C8-6879-458F-9477-EF34AD832112}" dt="2023-08-15T10:06:32.532" v="1874"/>
          <ac:cxnSpMkLst>
            <pc:docMk/>
            <pc:sldMk cId="3660223235" sldId="269"/>
            <ac:cxnSpMk id="13" creationId="{5AB158E9-1B40-4CD6-95F0-95CA11DF7B7A}"/>
          </ac:cxnSpMkLst>
        </pc:cxnChg>
        <pc:cxnChg chg="add">
          <ac:chgData name="Дениз Т. Потурлиев" userId="S::dp51213687@edu.mon.bg::7f71318c-63f7-4854-8bfd-32aeae368014" providerId="AD" clId="Web-{6A9587C8-6879-458F-9477-EF34AD832112}" dt="2023-08-15T10:06:54.346" v="1895"/>
          <ac:cxnSpMkLst>
            <pc:docMk/>
            <pc:sldMk cId="3660223235" sldId="269"/>
            <ac:cxnSpMk id="22" creationId="{5AB158E9-1B40-4CD6-95F0-95CA11DF7B7A}"/>
          </ac:cxnSpMkLst>
        </pc:cxnChg>
      </pc:sldChg>
      <pc:sldMasterChg chg="add del addSldLayout delSldLayout">
        <pc:chgData name="Дениз Т. Потурлиев" userId="S::dp51213687@edu.mon.bg::7f71318c-63f7-4854-8bfd-32aeae368014" providerId="AD" clId="Web-{6A9587C8-6879-458F-9477-EF34AD832112}" dt="2023-08-15T08:12:12.210" v="63"/>
        <pc:sldMasterMkLst>
          <pc:docMk/>
          <pc:sldMasterMk cId="0" sldId="2147483648"/>
        </pc:sldMasterMkLst>
        <pc:sldLayoutChg chg="add del">
          <pc:chgData name="Дениз Т. Потурлиев" userId="S::dp51213687@edu.mon.bg::7f71318c-63f7-4854-8bfd-32aeae368014" providerId="AD" clId="Web-{6A9587C8-6879-458F-9477-EF34AD832112}" dt="2023-08-15T08:12:12.210" v="63"/>
          <pc:sldLayoutMkLst>
            <pc:docMk/>
            <pc:sldMasterMk cId="0" sldId="2147483648"/>
            <pc:sldLayoutMk cId="0" sldId="2147483649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210" v="63"/>
          <pc:sldLayoutMkLst>
            <pc:docMk/>
            <pc:sldMasterMk cId="0" sldId="2147483648"/>
            <pc:sldLayoutMk cId="0" sldId="2147483650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210" v="63"/>
          <pc:sldLayoutMkLst>
            <pc:docMk/>
            <pc:sldMasterMk cId="0" sldId="2147483648"/>
            <pc:sldLayoutMk cId="0" sldId="2147483651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210" v="63"/>
          <pc:sldLayoutMkLst>
            <pc:docMk/>
            <pc:sldMasterMk cId="0" sldId="2147483648"/>
            <pc:sldLayoutMk cId="0" sldId="2147483652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210" v="63"/>
          <pc:sldLayoutMkLst>
            <pc:docMk/>
            <pc:sldMasterMk cId="0" sldId="2147483648"/>
            <pc:sldLayoutMk cId="0" sldId="2147483653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210" v="63"/>
          <pc:sldLayoutMkLst>
            <pc:docMk/>
            <pc:sldMasterMk cId="0" sldId="2147483648"/>
            <pc:sldLayoutMk cId="0" sldId="2147483654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210" v="63"/>
          <pc:sldLayoutMkLst>
            <pc:docMk/>
            <pc:sldMasterMk cId="0" sldId="2147483648"/>
            <pc:sldLayoutMk cId="0" sldId="2147483655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210" v="63"/>
          <pc:sldLayoutMkLst>
            <pc:docMk/>
            <pc:sldMasterMk cId="0" sldId="2147483648"/>
            <pc:sldLayoutMk cId="0" sldId="2147483656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210" v="63"/>
          <pc:sldLayoutMkLst>
            <pc:docMk/>
            <pc:sldMasterMk cId="0" sldId="2147483648"/>
            <pc:sldLayoutMk cId="0" sldId="2147483657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210" v="63"/>
          <pc:sldLayoutMkLst>
            <pc:docMk/>
            <pc:sldMasterMk cId="0" sldId="2147483648"/>
            <pc:sldLayoutMk cId="0" sldId="2147483658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210" v="63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add del addSldLayout delSldLayout">
        <pc:chgData name="Дениз Т. Потурлиев" userId="S::dp51213687@edu.mon.bg::7f71318c-63f7-4854-8bfd-32aeae368014" providerId="AD" clId="Web-{6A9587C8-6879-458F-9477-EF34AD832112}" dt="2023-08-15T09:46:49.899" v="1816"/>
        <pc:sldMasterMkLst>
          <pc:docMk/>
          <pc:sldMasterMk cId="3904232996" sldId="2147483699"/>
        </pc:sldMasterMkLst>
        <pc:sldLayoutChg chg="add del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3904232996" sldId="2147483699"/>
            <pc:sldLayoutMk cId="1484693698" sldId="2147483688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3904232996" sldId="2147483699"/>
            <pc:sldLayoutMk cId="1402077709" sldId="2147483689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3904232996" sldId="2147483699"/>
            <pc:sldLayoutMk cId="2707614006" sldId="2147483690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3904232996" sldId="2147483699"/>
            <pc:sldLayoutMk cId="3896287031" sldId="2147483691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3904232996" sldId="2147483699"/>
            <pc:sldLayoutMk cId="673473449" sldId="2147483692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3904232996" sldId="2147483699"/>
            <pc:sldLayoutMk cId="3707752410" sldId="2147483693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3904232996" sldId="2147483699"/>
            <pc:sldLayoutMk cId="4274072481" sldId="2147483694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3904232996" sldId="2147483699"/>
            <pc:sldLayoutMk cId="4083676020" sldId="2147483695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3904232996" sldId="2147483699"/>
            <pc:sldLayoutMk cId="3047287879" sldId="2147483696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3904232996" sldId="2147483699"/>
            <pc:sldLayoutMk cId="3149722123" sldId="2147483697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3904232996" sldId="2147483699"/>
            <pc:sldLayoutMk cId="4271016540" sldId="2147483698"/>
          </pc:sldLayoutMkLst>
        </pc:sldLayoutChg>
      </pc:sldMasterChg>
      <pc:sldMasterChg chg="add addSldLayout modSldLayout">
        <pc:chgData name="Дениз Т. Потурлиев" userId="S::dp51213687@edu.mon.bg::7f71318c-63f7-4854-8bfd-32aeae368014" providerId="AD" clId="Web-{6A9587C8-6879-458F-9477-EF34AD832112}" dt="2023-08-15T09:46:49.899" v="1816"/>
        <pc:sldMasterMkLst>
          <pc:docMk/>
          <pc:sldMasterMk cId="2864762825" sldId="2147483700"/>
        </pc:sldMasterMkLst>
        <pc:sldLayoutChg chg="add mod replId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2864762825" sldId="2147483700"/>
            <pc:sldLayoutMk cId="2510064051" sldId="2147483701"/>
          </pc:sldLayoutMkLst>
        </pc:sldLayoutChg>
        <pc:sldLayoutChg chg="add mod replId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2864762825" sldId="2147483700"/>
            <pc:sldLayoutMk cId="3713030582" sldId="2147483702"/>
          </pc:sldLayoutMkLst>
        </pc:sldLayoutChg>
        <pc:sldLayoutChg chg="add mod replId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2864762825" sldId="2147483700"/>
            <pc:sldLayoutMk cId="2931703137" sldId="2147483703"/>
          </pc:sldLayoutMkLst>
        </pc:sldLayoutChg>
        <pc:sldLayoutChg chg="add mod replId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2864762825" sldId="2147483700"/>
            <pc:sldLayoutMk cId="2820394522" sldId="2147483704"/>
          </pc:sldLayoutMkLst>
        </pc:sldLayoutChg>
        <pc:sldLayoutChg chg="add mod replId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2864762825" sldId="2147483700"/>
            <pc:sldLayoutMk cId="2040568717" sldId="2147483705"/>
          </pc:sldLayoutMkLst>
        </pc:sldLayoutChg>
        <pc:sldLayoutChg chg="add mod replId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2864762825" sldId="2147483700"/>
            <pc:sldLayoutMk cId="2582648149" sldId="2147483706"/>
          </pc:sldLayoutMkLst>
        </pc:sldLayoutChg>
        <pc:sldLayoutChg chg="add mod replId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2864762825" sldId="2147483700"/>
            <pc:sldLayoutMk cId="1835952325" sldId="2147483707"/>
          </pc:sldLayoutMkLst>
        </pc:sldLayoutChg>
        <pc:sldLayoutChg chg="add mod replId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2864762825" sldId="2147483700"/>
            <pc:sldLayoutMk cId="109067785" sldId="2147483708"/>
          </pc:sldLayoutMkLst>
        </pc:sldLayoutChg>
        <pc:sldLayoutChg chg="add mod replId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2864762825" sldId="2147483700"/>
            <pc:sldLayoutMk cId="454942054" sldId="2147483709"/>
          </pc:sldLayoutMkLst>
        </pc:sldLayoutChg>
        <pc:sldLayoutChg chg="add mod replId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2864762825" sldId="2147483700"/>
            <pc:sldLayoutMk cId="1703110140" sldId="2147483710"/>
          </pc:sldLayoutMkLst>
        </pc:sldLayoutChg>
        <pc:sldLayoutChg chg="add mod replId">
          <pc:chgData name="Дениз Т. Потурлиев" userId="S::dp51213687@edu.mon.bg::7f71318c-63f7-4854-8bfd-32aeae368014" providerId="AD" clId="Web-{6A9587C8-6879-458F-9477-EF34AD832112}" dt="2023-08-15T09:46:49.899" v="1816"/>
          <pc:sldLayoutMkLst>
            <pc:docMk/>
            <pc:sldMasterMk cId="2864762825" sldId="2147483700"/>
            <pc:sldLayoutMk cId="2905479189" sldId="2147483711"/>
          </pc:sldLayoutMkLst>
        </pc:sldLayoutChg>
      </pc:sldMasterChg>
      <pc:sldMasterChg chg="add del addSldLayout delSldLayout">
        <pc:chgData name="Дениз Т. Потурлиев" userId="S::dp51213687@edu.mon.bg::7f71318c-63f7-4854-8bfd-32aeae368014" providerId="AD" clId="Web-{6A9587C8-6879-458F-9477-EF34AD832112}" dt="2023-08-15T08:12:12.164" v="62"/>
        <pc:sldMasterMkLst>
          <pc:docMk/>
          <pc:sldMasterMk cId="2375379253" sldId="2147483712"/>
        </pc:sldMasterMkLst>
        <pc:sldLayoutChg chg="add del">
          <pc:chgData name="Дениз Т. Потурлиев" userId="S::dp51213687@edu.mon.bg::7f71318c-63f7-4854-8bfd-32aeae368014" providerId="AD" clId="Web-{6A9587C8-6879-458F-9477-EF34AD832112}" dt="2023-08-15T08:12:12.164" v="62"/>
          <pc:sldLayoutMkLst>
            <pc:docMk/>
            <pc:sldMasterMk cId="2375379253" sldId="2147483712"/>
            <pc:sldLayoutMk cId="293681719" sldId="2147483701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164" v="62"/>
          <pc:sldLayoutMkLst>
            <pc:docMk/>
            <pc:sldMasterMk cId="2375379253" sldId="2147483712"/>
            <pc:sldLayoutMk cId="4277457956" sldId="2147483702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164" v="62"/>
          <pc:sldLayoutMkLst>
            <pc:docMk/>
            <pc:sldMasterMk cId="2375379253" sldId="2147483712"/>
            <pc:sldLayoutMk cId="2408096299" sldId="2147483703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164" v="62"/>
          <pc:sldLayoutMkLst>
            <pc:docMk/>
            <pc:sldMasterMk cId="2375379253" sldId="2147483712"/>
            <pc:sldLayoutMk cId="3604901819" sldId="2147483704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164" v="62"/>
          <pc:sldLayoutMkLst>
            <pc:docMk/>
            <pc:sldMasterMk cId="2375379253" sldId="2147483712"/>
            <pc:sldLayoutMk cId="2214094437" sldId="2147483705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164" v="62"/>
          <pc:sldLayoutMkLst>
            <pc:docMk/>
            <pc:sldMasterMk cId="2375379253" sldId="2147483712"/>
            <pc:sldLayoutMk cId="4280629921" sldId="2147483706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164" v="62"/>
          <pc:sldLayoutMkLst>
            <pc:docMk/>
            <pc:sldMasterMk cId="2375379253" sldId="2147483712"/>
            <pc:sldLayoutMk cId="4089256198" sldId="2147483707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164" v="62"/>
          <pc:sldLayoutMkLst>
            <pc:docMk/>
            <pc:sldMasterMk cId="2375379253" sldId="2147483712"/>
            <pc:sldLayoutMk cId="3794848388" sldId="2147483708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164" v="62"/>
          <pc:sldLayoutMkLst>
            <pc:docMk/>
            <pc:sldMasterMk cId="2375379253" sldId="2147483712"/>
            <pc:sldLayoutMk cId="3045013459" sldId="2147483709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164" v="62"/>
          <pc:sldLayoutMkLst>
            <pc:docMk/>
            <pc:sldMasterMk cId="2375379253" sldId="2147483712"/>
            <pc:sldLayoutMk cId="2249452841" sldId="2147483710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12.164" v="62"/>
          <pc:sldLayoutMkLst>
            <pc:docMk/>
            <pc:sldMasterMk cId="2375379253" sldId="2147483712"/>
            <pc:sldLayoutMk cId="2357797776" sldId="2147483711"/>
          </pc:sldLayoutMkLst>
        </pc:sldLayoutChg>
      </pc:sldMasterChg>
      <pc:sldMasterChg chg="add del addSldLayout delSldLayout">
        <pc:chgData name="Дениз Т. Потурлиев" userId="S::dp51213687@edu.mon.bg::7f71318c-63f7-4854-8bfd-32aeae368014" providerId="AD" clId="Web-{6A9587C8-6879-458F-9477-EF34AD832112}" dt="2023-08-15T08:12:08.820" v="60"/>
        <pc:sldMasterMkLst>
          <pc:docMk/>
          <pc:sldMasterMk cId="4289395354" sldId="2147483738"/>
        </pc:sldMasterMkLst>
        <pc:sldLayoutChg chg="add del">
          <pc:chgData name="Дениз Т. Потурлиев" userId="S::dp51213687@edu.mon.bg::7f71318c-63f7-4854-8bfd-32aeae368014" providerId="AD" clId="Web-{6A9587C8-6879-458F-9477-EF34AD832112}" dt="2023-08-15T08:12:08.820" v="60"/>
          <pc:sldLayoutMkLst>
            <pc:docMk/>
            <pc:sldMasterMk cId="4289395354" sldId="2147483738"/>
            <pc:sldLayoutMk cId="1682956745" sldId="2147483727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08.820" v="60"/>
          <pc:sldLayoutMkLst>
            <pc:docMk/>
            <pc:sldMasterMk cId="4289395354" sldId="2147483738"/>
            <pc:sldLayoutMk cId="1504593028" sldId="2147483728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08.820" v="60"/>
          <pc:sldLayoutMkLst>
            <pc:docMk/>
            <pc:sldMasterMk cId="4289395354" sldId="2147483738"/>
            <pc:sldLayoutMk cId="785707742" sldId="2147483729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08.820" v="60"/>
          <pc:sldLayoutMkLst>
            <pc:docMk/>
            <pc:sldMasterMk cId="4289395354" sldId="2147483738"/>
            <pc:sldLayoutMk cId="748534073" sldId="2147483730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08.820" v="60"/>
          <pc:sldLayoutMkLst>
            <pc:docMk/>
            <pc:sldMasterMk cId="4289395354" sldId="2147483738"/>
            <pc:sldLayoutMk cId="1970313991" sldId="2147483731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08.820" v="60"/>
          <pc:sldLayoutMkLst>
            <pc:docMk/>
            <pc:sldMasterMk cId="4289395354" sldId="2147483738"/>
            <pc:sldLayoutMk cId="3379180794" sldId="2147483732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08.820" v="60"/>
          <pc:sldLayoutMkLst>
            <pc:docMk/>
            <pc:sldMasterMk cId="4289395354" sldId="2147483738"/>
            <pc:sldLayoutMk cId="1005348671" sldId="2147483733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08.820" v="60"/>
          <pc:sldLayoutMkLst>
            <pc:docMk/>
            <pc:sldMasterMk cId="4289395354" sldId="2147483738"/>
            <pc:sldLayoutMk cId="1402947676" sldId="2147483734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08.820" v="60"/>
          <pc:sldLayoutMkLst>
            <pc:docMk/>
            <pc:sldMasterMk cId="4289395354" sldId="2147483738"/>
            <pc:sldLayoutMk cId="92968330" sldId="2147483735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08.820" v="60"/>
          <pc:sldLayoutMkLst>
            <pc:docMk/>
            <pc:sldMasterMk cId="4289395354" sldId="2147483738"/>
            <pc:sldLayoutMk cId="582853447" sldId="2147483736"/>
          </pc:sldLayoutMkLst>
        </pc:sldLayoutChg>
        <pc:sldLayoutChg chg="add del">
          <pc:chgData name="Дениз Т. Потурлиев" userId="S::dp51213687@edu.mon.bg::7f71318c-63f7-4854-8bfd-32aeae368014" providerId="AD" clId="Web-{6A9587C8-6879-458F-9477-EF34AD832112}" dt="2023-08-15T08:12:08.820" v="60"/>
          <pc:sldLayoutMkLst>
            <pc:docMk/>
            <pc:sldMasterMk cId="4289395354" sldId="2147483738"/>
            <pc:sldLayoutMk cId="3533448827" sldId="214748373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>
            <a:extLst>
              <a:ext uri="{FF2B5EF4-FFF2-40B4-BE49-F238E27FC236}">
                <a16:creationId xmlns="" xmlns:a16="http://schemas.microsoft.com/office/drawing/2014/main" id="{926DEED5-1FFA-4868-889A-0AD30BA753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="" xmlns:a16="http://schemas.microsoft.com/office/drawing/2014/main" id="{6165A468-101F-4E2B-964A-011D46C9134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CBE9D-92F7-4E47-BF06-048A5486A18E}" type="datetime1">
              <a:rPr lang="bg-BG" smtClean="0"/>
              <a:t>19.8.2023 г.</a:t>
            </a:fld>
            <a:endParaRPr lang="bg-BG" dirty="0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="" xmlns:a16="http://schemas.microsoft.com/office/drawing/2014/main" id="{7F676FFD-8DDE-4B47-9F14-64611F7377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="" xmlns:a16="http://schemas.microsoft.com/office/drawing/2014/main" id="{62B17251-F276-4485-8D93-FFA07BD5839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E8C0E-F572-4BD9-90A3-A1AA877F530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89858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 noProof="0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40A32-C4A0-40DB-98DA-D35DAC5461CB}" type="datetime1">
              <a:rPr lang="bg-BG" smtClean="0"/>
              <a:pPr/>
              <a:t>19.8.2023 г.</a:t>
            </a:fld>
            <a:endParaRPr lang="bg-BG" dirty="0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 noProof="0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noProof="0"/>
              <a:t>Щракнете, за да редактирате стиловете на текста в образеца</a:t>
            </a:r>
          </a:p>
          <a:p>
            <a:pPr lvl="1"/>
            <a:r>
              <a:rPr lang="bg-BG" noProof="0"/>
              <a:t>Второ ниво</a:t>
            </a:r>
          </a:p>
          <a:p>
            <a:pPr lvl="2"/>
            <a:r>
              <a:rPr lang="bg-BG" noProof="0"/>
              <a:t>Трето ниво</a:t>
            </a:r>
          </a:p>
          <a:p>
            <a:pPr lvl="3"/>
            <a:r>
              <a:rPr lang="bg-BG" noProof="0"/>
              <a:t>Четвърто ниво</a:t>
            </a:r>
          </a:p>
          <a:p>
            <a:pPr lvl="4"/>
            <a:r>
              <a:rPr lang="bg-BG" noProof="0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 noProof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5BD62-F0E0-487B-8CEA-E3C584CBDBCC}" type="slidenum">
              <a:rPr lang="bg-BG" noProof="0" smtClean="0"/>
              <a:t>‹#›</a:t>
            </a:fld>
            <a:endParaRPr lang="bg-BG" noProof="0"/>
          </a:p>
        </p:txBody>
      </p:sp>
    </p:spTree>
    <p:extLst>
      <p:ext uri="{BB962C8B-B14F-4D97-AF65-F5344CB8AC3E}">
        <p14:creationId xmlns:p14="http://schemas.microsoft.com/office/powerpoint/2010/main" val="672571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5BD62-F0E0-487B-8CEA-E3C584CBDBCC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61415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064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11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479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3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703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39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568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64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952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67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942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8/19/2023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762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2E4734EA-9134-4532-1F8C-BFF71EA469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0000"/>
          </a:blip>
          <a:srcRect r="-2" b="15726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1524000" y="1336430"/>
            <a:ext cx="9144000" cy="2820573"/>
          </a:xfrm>
        </p:spPr>
        <p:txBody>
          <a:bodyPr rtlCol="0">
            <a:normAutofit/>
          </a:bodyPr>
          <a:lstStyle/>
          <a:p>
            <a:pPr algn="ctr"/>
            <a:r>
              <a:rPr lang="bg-BG" sz="6600">
                <a:latin typeface="Calibri"/>
                <a:ea typeface="Calibri"/>
                <a:cs typeface="Calibri"/>
              </a:rPr>
              <a:t>Разделяй и владей - статични интервални заявки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4068856" y="4628271"/>
            <a:ext cx="4054288" cy="1069144"/>
          </a:xfrm>
        </p:spPr>
        <p:txBody>
          <a:bodyPr vert="horz" lIns="91440" tIns="91440" rIns="91440" bIns="91440" rtlCol="0">
            <a:normAutofit/>
          </a:bodyPr>
          <a:lstStyle/>
          <a:p>
            <a:pPr algn="ctr"/>
            <a:r>
              <a:rPr lang="bg-BG" dirty="0">
                <a:latin typeface="Calibri"/>
                <a:ea typeface="Calibri"/>
                <a:cs typeface="Calibri"/>
              </a:rPr>
              <a:t>От Дениз </a:t>
            </a:r>
            <a:r>
              <a:rPr lang="bg-BG" dirty="0" err="1">
                <a:latin typeface="Calibri"/>
                <a:ea typeface="Calibri"/>
                <a:cs typeface="Calibri"/>
              </a:rPr>
              <a:t>Потурлиев</a:t>
            </a:r>
            <a:endParaRPr lang="bg-BG" dirty="0" err="1"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63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1738ECC-4EE0-612A-11A4-2F1E2A66F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Destiny - Hints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330BC78-381A-0640-AE9C-6EA71046C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Ограничението</a:t>
            </a:r>
            <a:r>
              <a:rPr lang="en-US" dirty="0"/>
              <a:t> </a:t>
            </a:r>
            <a:r>
              <a:rPr lang="en-US" err="1"/>
              <a:t>за</a:t>
            </a:r>
            <a:r>
              <a:rPr lang="en-US" dirty="0"/>
              <a:t> k е </a:t>
            </a:r>
            <a:r>
              <a:rPr lang="en-US" err="1"/>
              <a:t>много</a:t>
            </a:r>
            <a:r>
              <a:rPr lang="en-US" dirty="0"/>
              <a:t> </a:t>
            </a:r>
            <a:r>
              <a:rPr lang="en-US" err="1"/>
              <a:t>малко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Колко</a:t>
            </a:r>
            <a:r>
              <a:rPr lang="en-US" dirty="0"/>
              <a:t> </a:t>
            </a:r>
            <a:r>
              <a:rPr lang="en-US" err="1"/>
              <a:t>най</a:t>
            </a:r>
            <a:r>
              <a:rPr lang="en-US" dirty="0"/>
              <a:t> - </a:t>
            </a:r>
            <a:r>
              <a:rPr lang="en-US" err="1"/>
              <a:t>много</a:t>
            </a:r>
            <a:r>
              <a:rPr lang="en-US" dirty="0"/>
              <a:t> </a:t>
            </a:r>
            <a:r>
              <a:rPr lang="en-US" err="1"/>
              <a:t>кандидати</a:t>
            </a:r>
            <a:r>
              <a:rPr lang="en-US" dirty="0"/>
              <a:t> </a:t>
            </a:r>
            <a:r>
              <a:rPr lang="en-US" err="1"/>
              <a:t>за</a:t>
            </a:r>
            <a:r>
              <a:rPr lang="en-US" dirty="0"/>
              <a:t> </a:t>
            </a:r>
            <a:r>
              <a:rPr lang="en-US" err="1"/>
              <a:t>отговор</a:t>
            </a:r>
            <a:r>
              <a:rPr lang="en-US" dirty="0"/>
              <a:t> </a:t>
            </a:r>
            <a:r>
              <a:rPr lang="en-US" err="1"/>
              <a:t>може</a:t>
            </a:r>
            <a:r>
              <a:rPr lang="en-US" dirty="0"/>
              <a:t> </a:t>
            </a:r>
            <a:r>
              <a:rPr lang="en-US" err="1"/>
              <a:t>да</a:t>
            </a:r>
            <a:r>
              <a:rPr lang="en-US" dirty="0"/>
              <a:t> </a:t>
            </a:r>
            <a:r>
              <a:rPr lang="en-US" err="1"/>
              <a:t>има</a:t>
            </a:r>
            <a:r>
              <a:rPr lang="en-US" dirty="0"/>
              <a:t> ? 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383540" lvl="1">
              <a:buFont typeface="Wingdings" pitchFamily="34" charset="0"/>
              <a:buChar char="v"/>
            </a:pPr>
            <a:r>
              <a:rPr lang="en-US" sz="2400" i="0" dirty="0"/>
              <a:t>k</a:t>
            </a:r>
            <a:endParaRPr lang="en-US" sz="2400" i="0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Как</a:t>
            </a:r>
            <a:r>
              <a:rPr lang="en-US" dirty="0"/>
              <a:t> </a:t>
            </a:r>
            <a:r>
              <a:rPr lang="en-US" err="1"/>
              <a:t>да</a:t>
            </a:r>
            <a:r>
              <a:rPr lang="en-US" dirty="0"/>
              <a:t> </a:t>
            </a:r>
            <a:r>
              <a:rPr lang="en-US" err="1"/>
              <a:t>намираме</a:t>
            </a:r>
            <a:r>
              <a:rPr lang="en-US" dirty="0"/>
              <a:t> </a:t>
            </a:r>
            <a:r>
              <a:rPr lang="en-US" err="1"/>
              <a:t>колко</a:t>
            </a:r>
            <a:r>
              <a:rPr lang="en-US" dirty="0"/>
              <a:t> </a:t>
            </a:r>
            <a:r>
              <a:rPr lang="en-US" err="1"/>
              <a:t>често</a:t>
            </a:r>
            <a:r>
              <a:rPr lang="en-US" dirty="0"/>
              <a:t> </a:t>
            </a:r>
            <a:r>
              <a:rPr lang="en-US" err="1"/>
              <a:t>се</a:t>
            </a:r>
            <a:r>
              <a:rPr lang="en-US" dirty="0"/>
              <a:t> </a:t>
            </a:r>
            <a:r>
              <a:rPr lang="en-US" err="1"/>
              <a:t>среща</a:t>
            </a:r>
            <a:r>
              <a:rPr lang="en-US" dirty="0"/>
              <a:t> </a:t>
            </a:r>
            <a:r>
              <a:rPr lang="en-US" err="1"/>
              <a:t>даден</a:t>
            </a:r>
            <a:r>
              <a:rPr lang="en-US" dirty="0"/>
              <a:t> </a:t>
            </a:r>
            <a:r>
              <a:rPr lang="en-US" err="1"/>
              <a:t>елемент</a:t>
            </a:r>
            <a:r>
              <a:rPr lang="en-US" dirty="0"/>
              <a:t> </a:t>
            </a:r>
            <a:r>
              <a:rPr lang="en-US" err="1"/>
              <a:t>от</a:t>
            </a:r>
            <a:r>
              <a:rPr lang="en-US" dirty="0"/>
              <a:t> L </a:t>
            </a:r>
            <a:r>
              <a:rPr lang="en-US" err="1"/>
              <a:t>до</a:t>
            </a:r>
            <a:r>
              <a:rPr lang="en-US" dirty="0"/>
              <a:t> R ? 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383540" lvl="1">
              <a:buFont typeface="Wingdings" pitchFamily="34" charset="0"/>
              <a:buChar char="v"/>
            </a:pPr>
            <a:r>
              <a:rPr lang="en-US" sz="2000" i="0" dirty="0"/>
              <a:t>С </a:t>
            </a:r>
            <a:r>
              <a:rPr lang="en-US" sz="2000" i="0" err="1"/>
              <a:t>двоично</a:t>
            </a:r>
            <a:r>
              <a:rPr lang="en-US" sz="2000" i="0" dirty="0"/>
              <a:t> </a:t>
            </a:r>
            <a:r>
              <a:rPr lang="en-US" sz="2000" i="0" err="1"/>
              <a:t>търсене</a:t>
            </a:r>
            <a:r>
              <a:rPr lang="en-US" sz="2000" i="0" dirty="0"/>
              <a:t> </a:t>
            </a:r>
            <a:r>
              <a:rPr lang="en-US" sz="2000" i="0" err="1"/>
              <a:t>по</a:t>
            </a:r>
            <a:r>
              <a:rPr lang="en-US" sz="2000" i="0" dirty="0"/>
              <a:t> </a:t>
            </a:r>
            <a:r>
              <a:rPr lang="en-US" sz="2000" i="0" err="1"/>
              <a:t>позициите</a:t>
            </a:r>
            <a:r>
              <a:rPr lang="en-US" sz="2000" i="0" dirty="0"/>
              <a:t> </a:t>
            </a:r>
            <a:r>
              <a:rPr lang="en-US" sz="2000" i="0" err="1"/>
              <a:t>на</a:t>
            </a:r>
            <a:r>
              <a:rPr lang="en-US" sz="2000" i="0" dirty="0"/>
              <a:t> </a:t>
            </a:r>
            <a:r>
              <a:rPr lang="en-US" sz="2000" i="0" err="1"/>
              <a:t>срещане</a:t>
            </a:r>
            <a:endParaRPr lang="en-US" sz="2000" i="0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6356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62A1BCD-AE26-AB29-B0B9-41306B926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TOLL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7E245AA-5682-47D0-E92A-B3298A2281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Даден</a:t>
            </a:r>
            <a:r>
              <a:rPr lang="en-US" dirty="0"/>
              <a:t> е </a:t>
            </a:r>
            <a:r>
              <a:rPr lang="en-US" err="1"/>
              <a:t>претеглен</a:t>
            </a:r>
            <a:r>
              <a:rPr lang="en-US" dirty="0"/>
              <a:t> </a:t>
            </a:r>
            <a:r>
              <a:rPr lang="en-US" err="1"/>
              <a:t>насочен</a:t>
            </a:r>
            <a:r>
              <a:rPr lang="en-US" dirty="0"/>
              <a:t> </a:t>
            </a:r>
            <a:r>
              <a:rPr lang="en-US" err="1"/>
              <a:t>граф</a:t>
            </a:r>
            <a:r>
              <a:rPr lang="en-US" dirty="0"/>
              <a:t> с N </a:t>
            </a:r>
            <a:r>
              <a:rPr lang="en-US" err="1"/>
              <a:t>върха</a:t>
            </a:r>
            <a:r>
              <a:rPr lang="en-US" dirty="0"/>
              <a:t> и M </a:t>
            </a:r>
            <a:r>
              <a:rPr lang="en-US" err="1"/>
              <a:t>ребра</a:t>
            </a:r>
            <a:r>
              <a:rPr lang="en-US" dirty="0"/>
              <a:t>; </a:t>
            </a:r>
            <a:r>
              <a:rPr lang="en-US" err="1"/>
              <a:t>дадена</a:t>
            </a:r>
            <a:r>
              <a:rPr lang="en-US" dirty="0"/>
              <a:t> е и </a:t>
            </a:r>
            <a:r>
              <a:rPr lang="en-US" err="1"/>
              <a:t>константа</a:t>
            </a:r>
            <a:r>
              <a:rPr lang="en-US" dirty="0"/>
              <a:t> K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Свойство</a:t>
            </a:r>
            <a:r>
              <a:rPr lang="en-US" dirty="0"/>
              <a:t> </a:t>
            </a:r>
            <a:r>
              <a:rPr lang="en-US" err="1"/>
              <a:t>на</a:t>
            </a:r>
            <a:r>
              <a:rPr lang="en-US" dirty="0"/>
              <a:t> </a:t>
            </a:r>
            <a:r>
              <a:rPr lang="en-US" err="1"/>
              <a:t>графа</a:t>
            </a:r>
            <a:r>
              <a:rPr lang="en-US" dirty="0"/>
              <a:t>: </a:t>
            </a:r>
            <a:r>
              <a:rPr lang="en-US" err="1"/>
              <a:t>съществува</a:t>
            </a:r>
            <a:r>
              <a:rPr lang="en-US" dirty="0"/>
              <a:t> </a:t>
            </a:r>
            <a:r>
              <a:rPr lang="en-US" err="1"/>
              <a:t>ребро</a:t>
            </a:r>
            <a:r>
              <a:rPr lang="en-US" dirty="0"/>
              <a:t> </a:t>
            </a:r>
            <a:r>
              <a:rPr lang="en-US" err="1"/>
              <a:t>между</a:t>
            </a:r>
            <a:r>
              <a:rPr lang="en-US" dirty="0"/>
              <a:t> </a:t>
            </a:r>
            <a:r>
              <a:rPr lang="en-US" err="1"/>
              <a:t>върхове</a:t>
            </a:r>
            <a:r>
              <a:rPr lang="en-US" dirty="0"/>
              <a:t> A и B, </a:t>
            </a:r>
            <a:r>
              <a:rPr lang="en-US" err="1"/>
              <a:t>ако</a:t>
            </a:r>
            <a:r>
              <a:rPr lang="en-US" dirty="0"/>
              <a:t> B/K = 1 + A/K, </a:t>
            </a:r>
            <a:r>
              <a:rPr lang="en-US" err="1"/>
              <a:t>теглото</a:t>
            </a:r>
            <a:r>
              <a:rPr lang="en-US" dirty="0"/>
              <a:t> </a:t>
            </a:r>
            <a:r>
              <a:rPr lang="en-US" err="1"/>
              <a:t>се</a:t>
            </a:r>
            <a:r>
              <a:rPr lang="en-US" dirty="0"/>
              <a:t> </a:t>
            </a:r>
            <a:r>
              <a:rPr lang="en-US" err="1"/>
              <a:t>определя</a:t>
            </a:r>
            <a:r>
              <a:rPr lang="en-US" dirty="0"/>
              <a:t> </a:t>
            </a:r>
            <a:r>
              <a:rPr lang="en-US" err="1"/>
              <a:t>от</a:t>
            </a:r>
            <a:r>
              <a:rPr lang="en-US" dirty="0"/>
              <a:t> </a:t>
            </a:r>
            <a:r>
              <a:rPr lang="en-US" err="1"/>
              <a:t>входа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dirty="0"/>
              <a:t>O </a:t>
            </a:r>
            <a:r>
              <a:rPr lang="en-US" err="1"/>
              <a:t>заявки</a:t>
            </a:r>
            <a:r>
              <a:rPr lang="en-US" dirty="0"/>
              <a:t>: </a:t>
            </a:r>
            <a:r>
              <a:rPr lang="en-US" err="1"/>
              <a:t>търси</a:t>
            </a:r>
            <a:r>
              <a:rPr lang="en-US" dirty="0"/>
              <a:t> </a:t>
            </a:r>
            <a:r>
              <a:rPr lang="en-US" err="1"/>
              <a:t>се</a:t>
            </a:r>
            <a:r>
              <a:rPr lang="en-US" dirty="0"/>
              <a:t> </a:t>
            </a:r>
            <a:r>
              <a:rPr lang="en-US" err="1"/>
              <a:t>минималното</a:t>
            </a:r>
            <a:r>
              <a:rPr lang="en-US" dirty="0"/>
              <a:t> </a:t>
            </a:r>
            <a:r>
              <a:rPr lang="en-US" err="1"/>
              <a:t>тегло</a:t>
            </a:r>
            <a:r>
              <a:rPr lang="en-US" dirty="0"/>
              <a:t> </a:t>
            </a:r>
            <a:r>
              <a:rPr lang="en-US" err="1"/>
              <a:t>на</a:t>
            </a:r>
            <a:r>
              <a:rPr lang="en-US" dirty="0"/>
              <a:t> </a:t>
            </a:r>
            <a:r>
              <a:rPr lang="en-US" err="1"/>
              <a:t>път</a:t>
            </a:r>
            <a:r>
              <a:rPr lang="en-US" dirty="0"/>
              <a:t> </a:t>
            </a:r>
            <a:r>
              <a:rPr lang="en-US" err="1"/>
              <a:t>между</a:t>
            </a:r>
            <a:r>
              <a:rPr lang="en-US" dirty="0"/>
              <a:t> Ai и Bi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dirty="0">
                <a:ea typeface="+mn-lt"/>
                <a:cs typeface="+mn-lt"/>
              </a:rPr>
              <a:t>https://oj.uz/problem/view/BOI17_toll</a:t>
            </a:r>
            <a:endParaRPr lang="en-US" dirty="0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680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A358C74-F50C-45E3-70D3-E51393EAC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TOLL - HINTS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9941456-29A9-C30C-24D4-981514A1E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dirty="0" err="1"/>
              <a:t>Структурата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графа</a:t>
            </a:r>
            <a:r>
              <a:rPr lang="en-US" dirty="0"/>
              <a:t> е </a:t>
            </a:r>
            <a:r>
              <a:rPr lang="en-US" dirty="0" err="1"/>
              <a:t>много</a:t>
            </a:r>
            <a:r>
              <a:rPr lang="en-US" dirty="0"/>
              <a:t> </a:t>
            </a:r>
            <a:r>
              <a:rPr lang="en-US" dirty="0" err="1"/>
              <a:t>специфична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383540" lvl="1">
              <a:buFont typeface="Wingdings" pitchFamily="34" charset="0"/>
              <a:buChar char="v"/>
            </a:pPr>
            <a:r>
              <a:rPr lang="en-US" i="0" dirty="0" err="1"/>
              <a:t>Графът</a:t>
            </a:r>
            <a:r>
              <a:rPr lang="en-US" i="0" dirty="0"/>
              <a:t> е </a:t>
            </a:r>
            <a:r>
              <a:rPr lang="en-US" i="0" dirty="0" err="1"/>
              <a:t>разделен</a:t>
            </a:r>
            <a:r>
              <a:rPr lang="en-US" i="0" dirty="0"/>
              <a:t> </a:t>
            </a:r>
            <a:r>
              <a:rPr lang="en-US" i="0" dirty="0" err="1"/>
              <a:t>на</a:t>
            </a:r>
            <a:r>
              <a:rPr lang="en-US" i="0" dirty="0"/>
              <a:t> </a:t>
            </a:r>
            <a:r>
              <a:rPr lang="en-US" i="0" dirty="0" err="1"/>
              <a:t>групи</a:t>
            </a:r>
            <a:r>
              <a:rPr lang="en-US" i="0" dirty="0"/>
              <a:t> </a:t>
            </a:r>
            <a:r>
              <a:rPr lang="en-US" i="0" dirty="0" err="1"/>
              <a:t>от</a:t>
            </a:r>
            <a:r>
              <a:rPr lang="en-US" i="0" dirty="0"/>
              <a:t> </a:t>
            </a:r>
            <a:r>
              <a:rPr lang="en-US" i="0" dirty="0" err="1"/>
              <a:t>по</a:t>
            </a:r>
            <a:r>
              <a:rPr lang="en-US" i="0" dirty="0"/>
              <a:t> k </a:t>
            </a:r>
            <a:r>
              <a:rPr lang="en-US" i="0" dirty="0" err="1"/>
              <a:t>върха</a:t>
            </a:r>
            <a:endParaRPr lang="en-US" i="0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bg-BG" smtClean="0">
                <a:ea typeface="Calibri" panose="020F0502020204030204"/>
                <a:cs typeface="Calibri" panose="020F0502020204030204"/>
              </a:rPr>
              <a:t>Път между два върха от различни групи преминава през всички групи между тях</a:t>
            </a: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dirty="0" err="1"/>
              <a:t>Алгоритъм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Dijkstra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34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="" xmlns:a16="http://schemas.microsoft.com/office/drawing/2014/main" id="{311973C2-EB8B-452A-A698-4A252FD3AE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Rectangle 19">
            <a:extLst>
              <a:ext uri="{FF2B5EF4-FFF2-40B4-BE49-F238E27FC236}">
                <a16:creationId xmlns="" xmlns:a16="http://schemas.microsoft.com/office/drawing/2014/main" id="{10162E77-11AD-44A7-84EC-40C59EEFBD2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Dark floating bulbs with one lit up brightly">
            <a:extLst>
              <a:ext uri="{FF2B5EF4-FFF2-40B4-BE49-F238E27FC236}">
                <a16:creationId xmlns="" xmlns:a16="http://schemas.microsoft.com/office/drawing/2014/main" id="{30F2B6A0-D453-73AD-369F-939A073721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00" r="11162" b="13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5AB158E9-1B40-4CD6-95F0-95CA11DF7B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8BB6FC-0CEA-0DA2-3295-D47CC4356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1" y="2198914"/>
            <a:ext cx="6368142" cy="36701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buNone/>
            </a:pPr>
            <a:r>
              <a:rPr lang="en-US" sz="7200" err="1">
                <a:ea typeface="Calibri"/>
                <a:cs typeface="Calibri"/>
              </a:rPr>
              <a:t>Благодаря</a:t>
            </a:r>
            <a:r>
              <a:rPr lang="en-US" sz="7200" dirty="0">
                <a:ea typeface="Calibri"/>
                <a:cs typeface="Calibri"/>
              </a:rPr>
              <a:t> </a:t>
            </a:r>
            <a:r>
              <a:rPr lang="en-US" sz="7200" err="1">
                <a:ea typeface="Calibri"/>
                <a:cs typeface="Calibri"/>
              </a:rPr>
              <a:t>за</a:t>
            </a:r>
            <a:r>
              <a:rPr lang="en-US" sz="7200" dirty="0">
                <a:ea typeface="Calibri"/>
                <a:cs typeface="Calibri"/>
              </a:rPr>
              <a:t> </a:t>
            </a:r>
            <a:r>
              <a:rPr lang="en-US" sz="7200" err="1">
                <a:ea typeface="Calibri"/>
                <a:cs typeface="Calibri"/>
              </a:rPr>
              <a:t>вниманието</a:t>
            </a:r>
            <a:r>
              <a:rPr lang="en-US" sz="7200" dirty="0">
                <a:ea typeface="Calibri"/>
                <a:cs typeface="Calibri"/>
              </a:rPr>
              <a:t>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23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B45BCEB-5AB2-DBF0-39B8-A7C35D2C48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2320" y="1295937"/>
            <a:ext cx="8087360" cy="3141980"/>
          </a:xfrm>
        </p:spPr>
        <p:txBody>
          <a:bodyPr>
            <a:normAutofit/>
          </a:bodyPr>
          <a:lstStyle/>
          <a:p>
            <a:pPr algn="ctr"/>
            <a:r>
              <a:rPr lang="en-US" sz="8000" err="1"/>
              <a:t>Поговорка</a:t>
            </a:r>
            <a:endParaRPr lang="en-US" sz="800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936BA43-BFEA-C327-81E0-75DA85752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2892" y="4941910"/>
            <a:ext cx="8087360" cy="1016000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3600" dirty="0"/>
              <a:t>"</a:t>
            </a:r>
            <a:r>
              <a:rPr lang="en-US" sz="3600" err="1"/>
              <a:t>Прагма</a:t>
            </a:r>
            <a:r>
              <a:rPr lang="en-US" sz="3600" dirty="0"/>
              <a:t> в </a:t>
            </a:r>
            <a:r>
              <a:rPr lang="en-US" sz="3600" err="1"/>
              <a:t>нужда</a:t>
            </a:r>
            <a:r>
              <a:rPr lang="en-US" sz="3600" dirty="0"/>
              <a:t> </a:t>
            </a:r>
            <a:r>
              <a:rPr lang="en-US" sz="3600" err="1"/>
              <a:t>се</a:t>
            </a:r>
            <a:r>
              <a:rPr lang="en-US" sz="3600" dirty="0"/>
              <a:t> </a:t>
            </a:r>
            <a:r>
              <a:rPr lang="en-US" sz="3600" err="1"/>
              <a:t>познава</a:t>
            </a:r>
            <a:r>
              <a:rPr lang="en-US" sz="3600" dirty="0"/>
              <a:t>"</a:t>
            </a:r>
          </a:p>
        </p:txBody>
      </p:sp>
      <p:sp>
        <p:nvSpPr>
          <p:cNvPr id="10" name="Date Placeholder 6">
            <a:extLst>
              <a:ext uri="{FF2B5EF4-FFF2-40B4-BE49-F238E27FC236}">
                <a16:creationId xmlns="" xmlns:a16="http://schemas.microsoft.com/office/drawing/2014/main" id="{42B4140C-4BC1-489D-925D-17E13F15C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0FBA334F-AA3C-44CA-B7BC-99086E3BBB2A}" type="datetime1">
              <a:rPr lang="en-US" smtClean="0"/>
              <a:pPr>
                <a:spcAft>
                  <a:spcPts val="600"/>
                </a:spcAft>
              </a:pPr>
              <a:t>8/19/2023</a:t>
            </a:fld>
            <a:endParaRPr lang="en-US"/>
          </a:p>
        </p:txBody>
      </p:sp>
      <p:pic>
        <p:nvPicPr>
          <p:cNvPr id="4" name="Picture 3" descr="A green rectangle with white text&#10;&#10;Description automatically generated">
            <a:extLst>
              <a:ext uri="{FF2B5EF4-FFF2-40B4-BE49-F238E27FC236}">
                <a16:creationId xmlns="" xmlns:a16="http://schemas.microsoft.com/office/drawing/2014/main" id="{5958DA6B-92A2-1A04-DB0F-D9A7E3C42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3790" y="1187607"/>
            <a:ext cx="1499182" cy="1531379"/>
          </a:xfrm>
          <a:prstGeom prst="rect">
            <a:avLst/>
          </a:prstGeom>
        </p:spPr>
      </p:pic>
      <p:pic>
        <p:nvPicPr>
          <p:cNvPr id="6" name="Picture 5" descr="A group of text on a white background&#10;&#10;Description automatically generated">
            <a:extLst>
              <a:ext uri="{FF2B5EF4-FFF2-40B4-BE49-F238E27FC236}">
                <a16:creationId xmlns="" xmlns:a16="http://schemas.microsoft.com/office/drawing/2014/main" id="{D895C8A7-4E25-9C41-EE27-C1DB16CFF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720000">
            <a:off x="553270" y="1651763"/>
            <a:ext cx="6317087" cy="91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4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="" xmlns:a16="http://schemas.microsoft.com/office/drawing/2014/main" id="{A9286AD2-18A9-4868-A4E3-7A2097A2081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945854A-1454-5841-D6E6-5FCEABFAA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>
            <a:normAutofit/>
          </a:bodyPr>
          <a:lstStyle/>
          <a:p>
            <a:r>
              <a:rPr lang="en-US" dirty="0" err="1"/>
              <a:t>Техниката</a:t>
            </a:r>
            <a:endParaRPr lang="en-US" err="1"/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7907B134-917B-95DF-DA7E-76165D3DA3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77" r="940" b="11"/>
          <a:stretch/>
        </p:blipFill>
        <p:spPr>
          <a:xfrm>
            <a:off x="-1" y="10"/>
            <a:ext cx="4635315" cy="6857989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E7A7CD63-7EC3-44F3-95D0-595C4019FF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447071" y="4343400"/>
            <a:ext cx="5636107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6">
            <a:extLst>
              <a:ext uri="{FF2B5EF4-FFF2-40B4-BE49-F238E27FC236}">
                <a16:creationId xmlns="" xmlns:a16="http://schemas.microsoft.com/office/drawing/2014/main" id="{F00555FD-1EDC-45B1-AA48-3E48B4F3DB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B999BFD-B4F0-4102-AF89-8971AC1AF670}" type="datetime1">
              <a:rPr lang="en-US" smtClean="0"/>
              <a:pPr>
                <a:spcAft>
                  <a:spcPts val="600"/>
                </a:spcAft>
              </a:pPr>
              <a:t>8/19/2023</a:t>
            </a:fld>
            <a:endParaRPr lang="en-US"/>
          </a:p>
        </p:txBody>
      </p:sp>
      <p:sp>
        <p:nvSpPr>
          <p:cNvPr id="10" name="Footer Placeholder 8">
            <a:extLst>
              <a:ext uri="{FF2B5EF4-FFF2-40B4-BE49-F238E27FC236}">
                <a16:creationId xmlns="" xmlns:a16="http://schemas.microsoft.com/office/drawing/2014/main" id="{3693E4C8-0D87-4837-8378-6A90CB75E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9753" y="6459785"/>
            <a:ext cx="4635314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Footer Text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751779E8-8E88-44DA-A13B-ECAF73D6B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31896" y="6459785"/>
            <a:ext cx="118058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E131995-E962-4131-8504-6B962D7140A6}" type="slidenum"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03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E1F44F-F68E-905C-15CC-E5A3521A7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Техниката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23B7D6E-3114-6A68-D929-22CC388351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Отговаряне</a:t>
            </a:r>
            <a:r>
              <a:rPr lang="en-US" dirty="0"/>
              <a:t> </a:t>
            </a:r>
            <a:r>
              <a:rPr lang="en-US" err="1"/>
              <a:t>на</a:t>
            </a:r>
            <a:r>
              <a:rPr lang="en-US" dirty="0"/>
              <a:t> </a:t>
            </a:r>
            <a:r>
              <a:rPr lang="en-US" err="1"/>
              <a:t>статични</a:t>
            </a:r>
            <a:r>
              <a:rPr lang="en-US" dirty="0"/>
              <a:t> </a:t>
            </a:r>
            <a:r>
              <a:rPr lang="en-US" err="1"/>
              <a:t>заявки</a:t>
            </a:r>
            <a:r>
              <a:rPr lang="en-US" dirty="0"/>
              <a:t> (</a:t>
            </a:r>
            <a:r>
              <a:rPr lang="en-US" err="1"/>
              <a:t>без</a:t>
            </a:r>
            <a:r>
              <a:rPr lang="en-US" dirty="0"/>
              <a:t> </a:t>
            </a:r>
            <a:r>
              <a:rPr lang="en-US" err="1"/>
              <a:t>ъпдейти</a:t>
            </a:r>
            <a:r>
              <a:rPr lang="en-US" dirty="0"/>
              <a:t>) </a:t>
            </a:r>
            <a:r>
              <a:rPr lang="en-US" err="1"/>
              <a:t>посредством</a:t>
            </a:r>
            <a:r>
              <a:rPr lang="en-US" dirty="0"/>
              <a:t> </a:t>
            </a:r>
            <a:r>
              <a:rPr lang="en-US" err="1"/>
              <a:t>разделяй</a:t>
            </a:r>
            <a:r>
              <a:rPr lang="en-US" dirty="0"/>
              <a:t> и </a:t>
            </a:r>
            <a:r>
              <a:rPr lang="en-US" err="1"/>
              <a:t>владей</a:t>
            </a:r>
            <a:endParaRPr lang="en-US"/>
          </a:p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Намиране</a:t>
            </a:r>
            <a:r>
              <a:rPr lang="en-US" dirty="0"/>
              <a:t> </a:t>
            </a:r>
            <a:r>
              <a:rPr lang="en-US" err="1"/>
              <a:t>на</a:t>
            </a:r>
            <a:r>
              <a:rPr lang="en-US" dirty="0"/>
              <a:t> </a:t>
            </a:r>
            <a:r>
              <a:rPr lang="en-US" err="1"/>
              <a:t>отговор</a:t>
            </a:r>
            <a:r>
              <a:rPr lang="en-US" dirty="0"/>
              <a:t> </a:t>
            </a:r>
            <a:r>
              <a:rPr lang="en-US" err="1"/>
              <a:t>за</a:t>
            </a:r>
            <a:r>
              <a:rPr lang="en-US" dirty="0"/>
              <a:t> </a:t>
            </a:r>
            <a:r>
              <a:rPr lang="en-US" err="1"/>
              <a:t>заявките</a:t>
            </a:r>
            <a:r>
              <a:rPr lang="en-US" dirty="0"/>
              <a:t>, </a:t>
            </a:r>
            <a:r>
              <a:rPr lang="en-US" err="1"/>
              <a:t>покриващи</a:t>
            </a:r>
            <a:r>
              <a:rPr lang="en-US" dirty="0"/>
              <a:t> </a:t>
            </a:r>
            <a:r>
              <a:rPr lang="en-US" err="1"/>
              <a:t>средния</a:t>
            </a:r>
            <a:r>
              <a:rPr lang="en-US" dirty="0"/>
              <a:t> </a:t>
            </a:r>
            <a:r>
              <a:rPr lang="en-US" err="1"/>
              <a:t>елемент</a:t>
            </a:r>
            <a:r>
              <a:rPr lang="en-US" dirty="0"/>
              <a:t> </a:t>
            </a:r>
            <a:r>
              <a:rPr lang="en-US" err="1"/>
              <a:t>на</a:t>
            </a:r>
            <a:r>
              <a:rPr lang="en-US" dirty="0"/>
              <a:t> </a:t>
            </a:r>
            <a:r>
              <a:rPr lang="en-US" err="1"/>
              <a:t>интервала</a:t>
            </a:r>
            <a:r>
              <a:rPr lang="en-US" dirty="0"/>
              <a:t>, </a:t>
            </a:r>
            <a:r>
              <a:rPr lang="en-US" err="1"/>
              <a:t>който</a:t>
            </a:r>
            <a:r>
              <a:rPr lang="en-US" dirty="0"/>
              <a:t> </a:t>
            </a:r>
            <a:r>
              <a:rPr lang="en-US" err="1"/>
              <a:t>се</a:t>
            </a:r>
            <a:r>
              <a:rPr lang="en-US" dirty="0"/>
              <a:t> </a:t>
            </a:r>
            <a:r>
              <a:rPr lang="en-US" err="1"/>
              <a:t>разглежда</a:t>
            </a:r>
            <a:r>
              <a:rPr lang="en-US" dirty="0"/>
              <a:t> (в </a:t>
            </a:r>
            <a:r>
              <a:rPr lang="en-US" err="1"/>
              <a:t>началото</a:t>
            </a:r>
            <a:r>
              <a:rPr lang="en-US" dirty="0"/>
              <a:t> </a:t>
            </a:r>
            <a:r>
              <a:rPr lang="en-US" dirty="0">
                <a:latin typeface="Tenorite"/>
              </a:rPr>
              <a:t>[1;N]</a:t>
            </a:r>
            <a:r>
              <a:rPr lang="en-US" dirty="0"/>
              <a:t>)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Калкулация</a:t>
            </a:r>
            <a:r>
              <a:rPr lang="en-US" dirty="0"/>
              <a:t> </a:t>
            </a:r>
            <a:r>
              <a:rPr lang="en-US" err="1"/>
              <a:t>на</a:t>
            </a:r>
            <a:r>
              <a:rPr lang="en-US" dirty="0"/>
              <a:t> </a:t>
            </a:r>
            <a:r>
              <a:rPr lang="en-US" err="1"/>
              <a:t>стойности</a:t>
            </a:r>
            <a:r>
              <a:rPr lang="en-US" dirty="0"/>
              <a:t> </a:t>
            </a:r>
            <a:r>
              <a:rPr lang="en-US" err="1"/>
              <a:t>за</a:t>
            </a:r>
            <a:r>
              <a:rPr lang="en-US" dirty="0"/>
              <a:t> </a:t>
            </a:r>
            <a:r>
              <a:rPr lang="en-US" err="1"/>
              <a:t>интервали</a:t>
            </a:r>
            <a:r>
              <a:rPr lang="en-US" dirty="0"/>
              <a:t> :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383540" lvl="1">
              <a:buFont typeface="Wingdings" pitchFamily="34" charset="0"/>
              <a:buChar char="v"/>
            </a:pPr>
            <a:r>
              <a:rPr lang="en-US" err="1"/>
              <a:t>Префиксни</a:t>
            </a:r>
            <a:r>
              <a:rPr lang="en-US" dirty="0"/>
              <a:t> :</a:t>
            </a:r>
            <a:r>
              <a:rPr lang="en-US" dirty="0">
                <a:latin typeface="Tenorite"/>
              </a:rPr>
              <a:t> </a:t>
            </a:r>
            <a:r>
              <a:rPr lang="en-US" sz="2000" dirty="0">
                <a:latin typeface="Tenorite"/>
              </a:rPr>
              <a:t>[mid; mid],  [mid; mid+1] … [mid; r],</a:t>
            </a:r>
            <a:r>
              <a:rPr lang="en-US" dirty="0"/>
              <a:t> </a:t>
            </a:r>
            <a:r>
              <a:rPr lang="en-US" err="1"/>
              <a:t>както</a:t>
            </a:r>
            <a:r>
              <a:rPr lang="en-US" dirty="0"/>
              <a:t> и</a:t>
            </a:r>
            <a:endParaRPr lang="en-US" i="0" dirty="0">
              <a:ea typeface="Calibri" panose="020F0502020204030204"/>
              <a:cs typeface="Calibri" panose="020F0502020204030204"/>
            </a:endParaRPr>
          </a:p>
          <a:p>
            <a:pPr marL="383540" lvl="1">
              <a:buFont typeface="Wingdings" pitchFamily="34" charset="0"/>
              <a:buChar char="v"/>
            </a:pPr>
            <a:r>
              <a:rPr lang="en-US" i="0" err="1"/>
              <a:t>Суфиксни</a:t>
            </a:r>
            <a:r>
              <a:rPr lang="en-US" i="0" dirty="0"/>
              <a:t> :</a:t>
            </a:r>
            <a:r>
              <a:rPr lang="en-US" sz="2000" dirty="0">
                <a:latin typeface="Tenorite"/>
              </a:rPr>
              <a:t> [mid-1; mid-1], [mid-2; mid-1] … [l; mid-1]</a:t>
            </a:r>
          </a:p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Рекурсивно</a:t>
            </a:r>
            <a:r>
              <a:rPr lang="en-US" dirty="0"/>
              <a:t> </a:t>
            </a:r>
            <a:r>
              <a:rPr lang="en-US" err="1"/>
              <a:t>отговаряне</a:t>
            </a:r>
            <a:r>
              <a:rPr lang="en-US" dirty="0"/>
              <a:t> </a:t>
            </a:r>
            <a:r>
              <a:rPr lang="en-US" err="1"/>
              <a:t>на</a:t>
            </a:r>
            <a:r>
              <a:rPr lang="en-US" dirty="0"/>
              <a:t> </a:t>
            </a:r>
            <a:r>
              <a:rPr lang="en-US" err="1"/>
              <a:t>изцяло</a:t>
            </a:r>
            <a:r>
              <a:rPr lang="en-US" dirty="0"/>
              <a:t> </a:t>
            </a:r>
            <a:r>
              <a:rPr lang="en-US" err="1"/>
              <a:t>съдържащите</a:t>
            </a:r>
            <a:r>
              <a:rPr lang="en-US" dirty="0"/>
              <a:t> </a:t>
            </a:r>
            <a:r>
              <a:rPr lang="en-US" err="1"/>
              <a:t>се</a:t>
            </a:r>
            <a:r>
              <a:rPr lang="en-US" dirty="0"/>
              <a:t> </a:t>
            </a:r>
            <a:r>
              <a:rPr lang="en-US" err="1"/>
              <a:t>вляво</a:t>
            </a:r>
            <a:r>
              <a:rPr lang="en-US" dirty="0"/>
              <a:t> и </a:t>
            </a:r>
            <a:r>
              <a:rPr lang="en-US" err="1"/>
              <a:t>изцяло</a:t>
            </a:r>
            <a:r>
              <a:rPr lang="en-US" dirty="0"/>
              <a:t> </a:t>
            </a:r>
            <a:r>
              <a:rPr lang="en-US" err="1"/>
              <a:t>съдържащите</a:t>
            </a:r>
            <a:r>
              <a:rPr lang="en-US" dirty="0"/>
              <a:t> </a:t>
            </a:r>
            <a:r>
              <a:rPr lang="en-US" err="1"/>
              <a:t>се</a:t>
            </a:r>
            <a:r>
              <a:rPr lang="en-US" dirty="0"/>
              <a:t> </a:t>
            </a:r>
            <a:r>
              <a:rPr lang="en-US" err="1"/>
              <a:t>вдясно</a:t>
            </a:r>
            <a:r>
              <a:rPr lang="en-US" dirty="0"/>
              <a:t>, </a:t>
            </a:r>
            <a:r>
              <a:rPr lang="en-US" err="1"/>
              <a:t>като</a:t>
            </a:r>
            <a:r>
              <a:rPr lang="en-US" dirty="0"/>
              <a:t> </a:t>
            </a:r>
            <a:r>
              <a:rPr lang="en-US" err="1"/>
              <a:t>интервалът</a:t>
            </a:r>
            <a:r>
              <a:rPr lang="en-US" dirty="0"/>
              <a:t> </a:t>
            </a:r>
            <a:r>
              <a:rPr lang="en-US" err="1"/>
              <a:t>се</a:t>
            </a:r>
            <a:r>
              <a:rPr lang="en-US" dirty="0"/>
              <a:t> </a:t>
            </a:r>
            <a:r>
              <a:rPr lang="en-US" err="1"/>
              <a:t>разцепва</a:t>
            </a:r>
            <a:r>
              <a:rPr lang="en-US" dirty="0"/>
              <a:t> </a:t>
            </a:r>
            <a:r>
              <a:rPr lang="en-US" err="1"/>
              <a:t>на</a:t>
            </a:r>
            <a:r>
              <a:rPr lang="en-US" dirty="0"/>
              <a:t> </a:t>
            </a:r>
            <a:r>
              <a:rPr lang="en-US" err="1"/>
              <a:t>две</a:t>
            </a:r>
            <a:r>
              <a:rPr lang="en-US" dirty="0"/>
              <a:t> </a:t>
            </a:r>
            <a:r>
              <a:rPr lang="en-US" err="1"/>
              <a:t>части</a:t>
            </a:r>
            <a:r>
              <a:rPr lang="en-US" dirty="0"/>
              <a:t> </a:t>
            </a:r>
            <a:r>
              <a:rPr lang="en-US" dirty="0">
                <a:latin typeface="Tenorite"/>
              </a:rPr>
              <a:t>- [l ; mid] и [mid+1 ; r]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52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4E4490D0-3672-446A-AC12-B4830333BDD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39CB82C2-DF65-4EC1-8280-F201D50F57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7E1D4427-852B-4B37-8E76-0E9F1810BA2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6" name="Rectangle 35">
            <a:extLst>
              <a:ext uri="{FF2B5EF4-FFF2-40B4-BE49-F238E27FC236}">
                <a16:creationId xmlns="" xmlns:a16="http://schemas.microsoft.com/office/drawing/2014/main" id="{FA4CD5CB-D209-4D70-8CA4-629731C592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E1F44F-F68E-905C-15CC-E5A3521A7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024" y="117372"/>
            <a:ext cx="11268806" cy="68094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Техниката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B4C27B90-DF2B-4D00-BA07-18ED774CD2F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593ACC25-C262-417A-8AA9-0641C772BDB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176" y="798316"/>
            <a:ext cx="7570483" cy="542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52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D09DB4C0-4CFB-1E94-A20C-D9478A2099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555" b="-3"/>
          <a:stretch/>
        </p:blipFill>
        <p:spPr>
          <a:xfrm>
            <a:off x="16" y="10"/>
            <a:ext cx="7556889" cy="68579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9ED41B5-F9B0-4DE1-8C59-A980468A703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7613486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58DD6D-90CC-7612-E9E0-8C1A88FA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96885" y="640080"/>
            <a:ext cx="3659246" cy="2926080"/>
          </a:xfrm>
        </p:spPr>
        <p:txBody>
          <a:bodyPr>
            <a:normAutofit/>
          </a:bodyPr>
          <a:lstStyle/>
          <a:p>
            <a:pPr algn="ctr"/>
            <a:r>
              <a:rPr lang="en-US" sz="4400" err="1">
                <a:solidFill>
                  <a:srgbClr val="FFFFFF"/>
                </a:solidFill>
              </a:rPr>
              <a:t>Задачи</a:t>
            </a:r>
            <a:endParaRPr lang="en-US" err="1"/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C482A030-873A-4216-B6A6-C3348B9CA2A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7556906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Date Placeholder 6">
            <a:extLst>
              <a:ext uri="{FF2B5EF4-FFF2-40B4-BE49-F238E27FC236}">
                <a16:creationId xmlns="" xmlns:a16="http://schemas.microsoft.com/office/drawing/2014/main" id="{42B4140C-4BC1-489D-925D-17E13F15CD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96885" y="6459785"/>
            <a:ext cx="278742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FBA334F-AA3C-44CA-B7BC-99086E3BBB2A}" type="datetime1">
              <a:rPr lang="en-US" smtClean="0"/>
              <a:pPr>
                <a:spcAft>
                  <a:spcPts val="600"/>
                </a:spcAft>
              </a:pPr>
              <a:t>8/19/2023</a:t>
            </a:fld>
            <a:endParaRPr lang="en-US"/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8802E83B-81DE-4F42-BB1E-2F8E55918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30574" y="6459785"/>
            <a:ext cx="72555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E131995-E962-4131-8504-6B962D7140A6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0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C3ED21-3F51-BBF1-3C4B-D662920BD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Supper 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68A9964-0A4A-B739-FB80-CCA39CA07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pPr>
              <a:buFont typeface="Wingdings" panose="020F0502020204030204" pitchFamily="34" charset="0"/>
              <a:buChar char="v"/>
            </a:pPr>
            <a:r>
              <a:rPr lang="en-US" dirty="0" err="1"/>
              <a:t>дадени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 N </a:t>
            </a:r>
            <a:r>
              <a:rPr lang="en-US" dirty="0" err="1"/>
              <a:t>обекта</a:t>
            </a:r>
            <a:r>
              <a:rPr lang="en-US" dirty="0"/>
              <a:t> с </a:t>
            </a:r>
            <a:r>
              <a:rPr lang="en-US" dirty="0" err="1"/>
              <a:t>номера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1 </a:t>
            </a:r>
            <a:r>
              <a:rPr lang="en-US" dirty="0" err="1"/>
              <a:t>до</a:t>
            </a:r>
            <a:r>
              <a:rPr lang="en-US" dirty="0"/>
              <a:t> N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dirty="0" err="1"/>
              <a:t>всеки</a:t>
            </a:r>
            <a:r>
              <a:rPr lang="en-US" dirty="0"/>
              <a:t> </a:t>
            </a:r>
            <a:r>
              <a:rPr lang="en-US" dirty="0" err="1"/>
              <a:t>обект</a:t>
            </a:r>
            <a:r>
              <a:rPr lang="en-US" dirty="0"/>
              <a:t> </a:t>
            </a:r>
            <a:r>
              <a:rPr lang="en-US" dirty="0" err="1"/>
              <a:t>има</a:t>
            </a:r>
            <a:r>
              <a:rPr lang="en-US" dirty="0"/>
              <a:t> </a:t>
            </a:r>
            <a:r>
              <a:rPr lang="en-US" dirty="0" err="1"/>
              <a:t>цена</a:t>
            </a:r>
            <a:r>
              <a:rPr lang="en-US" dirty="0"/>
              <a:t> и </a:t>
            </a:r>
            <a:r>
              <a:rPr lang="en-US" dirty="0" err="1"/>
              <a:t>стойност</a:t>
            </a:r>
            <a:r>
              <a:rPr lang="en-US" dirty="0"/>
              <a:t> - Ci и Si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dirty="0"/>
              <a:t>Q </a:t>
            </a:r>
            <a:r>
              <a:rPr lang="en-US" dirty="0" err="1"/>
              <a:t>заявки</a:t>
            </a:r>
            <a:r>
              <a:rPr lang="en-US" dirty="0"/>
              <a:t> - </a:t>
            </a:r>
            <a:r>
              <a:rPr lang="en-US" dirty="0" err="1"/>
              <a:t>сред</a:t>
            </a:r>
            <a:r>
              <a:rPr lang="en-US" dirty="0"/>
              <a:t> </a:t>
            </a:r>
            <a:r>
              <a:rPr lang="en-US" dirty="0" err="1"/>
              <a:t>обектите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Ai </a:t>
            </a:r>
            <a:r>
              <a:rPr lang="en-US" dirty="0" err="1"/>
              <a:t>до</a:t>
            </a:r>
            <a:r>
              <a:rPr lang="en-US" dirty="0"/>
              <a:t> Bi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изчисли</a:t>
            </a:r>
            <a:r>
              <a:rPr lang="en-US" dirty="0"/>
              <a:t> </a:t>
            </a:r>
            <a:r>
              <a:rPr lang="en-US" dirty="0" err="1"/>
              <a:t>максималната</a:t>
            </a:r>
            <a:r>
              <a:rPr lang="en-US" dirty="0"/>
              <a:t> </a:t>
            </a:r>
            <a:r>
              <a:rPr lang="en-US" dirty="0" err="1"/>
              <a:t>постижима</a:t>
            </a:r>
            <a:r>
              <a:rPr lang="en-US" dirty="0"/>
              <a:t> </a:t>
            </a:r>
            <a:r>
              <a:rPr lang="en-US" dirty="0" err="1"/>
              <a:t>стойност</a:t>
            </a:r>
            <a:r>
              <a:rPr lang="en-US" dirty="0"/>
              <a:t>, </a:t>
            </a:r>
            <a:r>
              <a:rPr lang="en-US" dirty="0" err="1"/>
              <a:t>ако</a:t>
            </a:r>
            <a:r>
              <a:rPr lang="en-US" dirty="0"/>
              <a:t> </a:t>
            </a:r>
            <a:r>
              <a:rPr lang="en-US" dirty="0" err="1"/>
              <a:t>сумата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цените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трябва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превишава</a:t>
            </a:r>
            <a:r>
              <a:rPr lang="en-US" dirty="0"/>
              <a:t> Xi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+mn-lt"/>
              <a:cs typeface="+mn-lt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dirty="0">
                <a:ea typeface="+mn-lt"/>
                <a:cs typeface="+mn-lt"/>
              </a:rPr>
              <a:t>https://codebreaker.xyz/problem/supperbox</a:t>
            </a:r>
            <a:endParaRPr lang="en-US" dirty="0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4629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6CE4B77-9299-7B8C-EA81-F1D6B53D9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Supper box - hints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4205D75-865F-5DE1-B4EF-E34C51CD2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мислете</a:t>
            </a:r>
            <a:r>
              <a:rPr lang="en-US" dirty="0"/>
              <a:t> </a:t>
            </a:r>
            <a:r>
              <a:rPr lang="en-US" dirty="0" err="1"/>
              <a:t>сложно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Динамично</a:t>
            </a:r>
            <a:r>
              <a:rPr lang="en-US" dirty="0"/>
              <a:t> </a:t>
            </a:r>
            <a:r>
              <a:rPr lang="en-US" err="1"/>
              <a:t>за</a:t>
            </a:r>
            <a:r>
              <a:rPr lang="en-US" dirty="0"/>
              <a:t> </a:t>
            </a:r>
            <a:r>
              <a:rPr lang="en-US" err="1"/>
              <a:t>раницата</a:t>
            </a:r>
            <a:endParaRPr lang="en-US" err="1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Как</a:t>
            </a:r>
            <a:r>
              <a:rPr lang="en-US" dirty="0"/>
              <a:t> </a:t>
            </a:r>
            <a:r>
              <a:rPr lang="en-US" err="1"/>
              <a:t>да</a:t>
            </a:r>
            <a:r>
              <a:rPr lang="en-US" dirty="0"/>
              <a:t> </a:t>
            </a:r>
            <a:r>
              <a:rPr lang="en-US" err="1"/>
              <a:t>намираме</a:t>
            </a:r>
            <a:r>
              <a:rPr lang="en-US" dirty="0"/>
              <a:t> </a:t>
            </a:r>
            <a:r>
              <a:rPr lang="en-US" err="1"/>
              <a:t>отговор</a:t>
            </a:r>
            <a:r>
              <a:rPr lang="en-US" dirty="0"/>
              <a:t> </a:t>
            </a:r>
            <a:r>
              <a:rPr lang="en-US" err="1"/>
              <a:t>на</a:t>
            </a:r>
            <a:r>
              <a:rPr lang="en-US" dirty="0"/>
              <a:t> </a:t>
            </a:r>
            <a:r>
              <a:rPr lang="en-US" err="1"/>
              <a:t>заявка</a:t>
            </a:r>
            <a:r>
              <a:rPr lang="en-US" dirty="0"/>
              <a:t> </a:t>
            </a:r>
            <a:r>
              <a:rPr lang="en-US" err="1"/>
              <a:t>след</a:t>
            </a:r>
            <a:r>
              <a:rPr lang="en-US" dirty="0"/>
              <a:t> </a:t>
            </a:r>
            <a:r>
              <a:rPr lang="en-US" err="1"/>
              <a:t>като</a:t>
            </a:r>
            <a:r>
              <a:rPr lang="en-US" dirty="0"/>
              <a:t> </a:t>
            </a:r>
            <a:r>
              <a:rPr lang="en-US" err="1"/>
              <a:t>имаме</a:t>
            </a:r>
            <a:r>
              <a:rPr lang="en-US" dirty="0"/>
              <a:t> </a:t>
            </a:r>
            <a:r>
              <a:rPr lang="en-US" err="1"/>
              <a:t>изчислено</a:t>
            </a:r>
            <a:r>
              <a:rPr lang="en-US" dirty="0"/>
              <a:t> </a:t>
            </a:r>
            <a:r>
              <a:rPr lang="en-US" err="1"/>
              <a:t>dp</a:t>
            </a:r>
            <a:r>
              <a:rPr lang="en-US" dirty="0"/>
              <a:t> ?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err="1"/>
              <a:t>Префиксна</a:t>
            </a:r>
            <a:r>
              <a:rPr lang="en-US" dirty="0"/>
              <a:t> </a:t>
            </a:r>
            <a:r>
              <a:rPr lang="en-US" err="1"/>
              <a:t>максимизация</a:t>
            </a:r>
            <a:r>
              <a:rPr lang="en-US" dirty="0"/>
              <a:t> </a:t>
            </a:r>
            <a:r>
              <a:rPr lang="en-US" err="1"/>
              <a:t>на</a:t>
            </a:r>
            <a:r>
              <a:rPr lang="en-US" dirty="0"/>
              <a:t> </a:t>
            </a:r>
            <a:r>
              <a:rPr lang="en-US" err="1"/>
              <a:t>стойността</a:t>
            </a:r>
            <a:r>
              <a:rPr lang="en-US" dirty="0"/>
              <a:t>, </a:t>
            </a:r>
            <a:r>
              <a:rPr lang="en-US" err="1"/>
              <a:t>движейки</a:t>
            </a:r>
            <a:r>
              <a:rPr lang="en-US" dirty="0"/>
              <a:t> </a:t>
            </a:r>
            <a:r>
              <a:rPr lang="en-US" err="1"/>
              <a:t>се</a:t>
            </a:r>
            <a:r>
              <a:rPr lang="en-US" dirty="0"/>
              <a:t> </a:t>
            </a:r>
            <a:r>
              <a:rPr lang="en-US" err="1"/>
              <a:t>по</a:t>
            </a:r>
            <a:r>
              <a:rPr lang="en-US" dirty="0"/>
              <a:t> </a:t>
            </a:r>
            <a:r>
              <a:rPr lang="en-US" err="1"/>
              <a:t>цената</a:t>
            </a:r>
            <a:endParaRPr lang="en-US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2616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7214B7-4E25-A64B-BA7B-348B41A7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Destiny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AB44B8F-68FC-6A2B-F4FF-E4A2C65A9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dirty="0" err="1"/>
              <a:t>Дадени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N </a:t>
            </a:r>
            <a:r>
              <a:rPr lang="en-US" dirty="0" err="1"/>
              <a:t>числа</a:t>
            </a:r>
            <a:r>
              <a:rPr lang="en-US" dirty="0"/>
              <a:t> a1,a2...an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dirty="0"/>
              <a:t>Q </a:t>
            </a:r>
            <a:r>
              <a:rPr lang="en-US" dirty="0" err="1"/>
              <a:t>заявки</a:t>
            </a:r>
            <a:r>
              <a:rPr lang="en-US" dirty="0"/>
              <a:t> -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намери</a:t>
            </a:r>
            <a:r>
              <a:rPr lang="en-US" dirty="0"/>
              <a:t> </a:t>
            </a:r>
            <a:r>
              <a:rPr lang="en-US" dirty="0" err="1"/>
              <a:t>най</a:t>
            </a:r>
            <a:r>
              <a:rPr lang="en-US" dirty="0"/>
              <a:t> - </a:t>
            </a:r>
            <a:r>
              <a:rPr lang="en-US" dirty="0" err="1"/>
              <a:t>малкото</a:t>
            </a:r>
            <a:r>
              <a:rPr lang="en-US" dirty="0"/>
              <a:t> </a:t>
            </a:r>
            <a:r>
              <a:rPr lang="en-US" dirty="0" err="1"/>
              <a:t>число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Li </a:t>
            </a:r>
            <a:r>
              <a:rPr lang="en-US" dirty="0" err="1"/>
              <a:t>до</a:t>
            </a:r>
            <a:r>
              <a:rPr lang="en-US" dirty="0"/>
              <a:t> Ri, </a:t>
            </a:r>
            <a:r>
              <a:rPr lang="en-US" dirty="0" err="1"/>
              <a:t>което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среща</a:t>
            </a:r>
            <a:r>
              <a:rPr lang="en-US" dirty="0"/>
              <a:t> </a:t>
            </a:r>
            <a:r>
              <a:rPr lang="en-US" dirty="0" err="1" smtClean="0"/>
              <a:t>по</a:t>
            </a:r>
            <a:r>
              <a:rPr lang="bg-BG" dirty="0" smtClean="0"/>
              <a:t>вече</a:t>
            </a:r>
            <a:r>
              <a:rPr lang="en-US" dirty="0"/>
              <a:t> (Ri </a:t>
            </a:r>
            <a:r>
              <a:rPr lang="en-US"/>
              <a:t>– </a:t>
            </a:r>
            <a:r>
              <a:rPr lang="en-US" smtClean="0"/>
              <a:t>Li</a:t>
            </a:r>
            <a:r>
              <a:rPr lang="en-US" smtClean="0"/>
              <a:t>+1</a:t>
            </a:r>
            <a:r>
              <a:rPr lang="en-US" smtClean="0"/>
              <a:t>)/(</a:t>
            </a:r>
            <a:r>
              <a:rPr lang="en-US" dirty="0"/>
              <a:t>Ki) </a:t>
            </a:r>
            <a:r>
              <a:rPr lang="en-US" dirty="0" err="1"/>
              <a:t>пъти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v"/>
            </a:pPr>
            <a:endParaRPr lang="en-US" dirty="0">
              <a:ea typeface="+mn-lt"/>
              <a:cs typeface="+mn-lt"/>
            </a:endParaRPr>
          </a:p>
          <a:p>
            <a:pPr>
              <a:buFont typeface="Wingdings" panose="020F0502020204030204" pitchFamily="34" charset="0"/>
              <a:buChar char="v"/>
            </a:pPr>
            <a:r>
              <a:rPr lang="en-US" dirty="0">
                <a:ea typeface="+mn-lt"/>
                <a:cs typeface="+mn-lt"/>
              </a:rPr>
              <a:t>https://codeforces.com/problemset/problem/840/D</a:t>
            </a:r>
            <a:endParaRPr lang="en-US" dirty="0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2649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TF10001119</Template>
  <TotalTime>305</TotalTime>
  <Words>101</Words>
  <Application>Microsoft Office PowerPoint</Application>
  <PresentationFormat>Widescreen</PresentationFormat>
  <Paragraphs>77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Calibri Light</vt:lpstr>
      <vt:lpstr>Tenorite</vt:lpstr>
      <vt:lpstr>Wingdings</vt:lpstr>
      <vt:lpstr>Retrospect</vt:lpstr>
      <vt:lpstr>Разделяй и владей - статични интервални заявки</vt:lpstr>
      <vt:lpstr>Поговорка</vt:lpstr>
      <vt:lpstr>Техниката</vt:lpstr>
      <vt:lpstr>Техниката</vt:lpstr>
      <vt:lpstr>Техниката</vt:lpstr>
      <vt:lpstr>Задачи</vt:lpstr>
      <vt:lpstr>Supper box</vt:lpstr>
      <vt:lpstr>Supper box - hints</vt:lpstr>
      <vt:lpstr>Destiny </vt:lpstr>
      <vt:lpstr>Destiny - Hints</vt:lpstr>
      <vt:lpstr>TOLL</vt:lpstr>
      <vt:lpstr>TOLL - HINTS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428</cp:revision>
  <dcterms:created xsi:type="dcterms:W3CDTF">2023-08-15T08:09:50Z</dcterms:created>
  <dcterms:modified xsi:type="dcterms:W3CDTF">2023-08-19T08:00:54Z</dcterms:modified>
</cp:coreProperties>
</file>